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9" r:id="rId2"/>
    <p:sldId id="261" r:id="rId3"/>
    <p:sldId id="256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</p:sldIdLst>
  <p:sldSz cx="9144000" cy="5143500" type="screen16x9"/>
  <p:notesSz cx="6858000" cy="9144000"/>
  <p:defaultTextStyle>
    <a:defPPr>
      <a:defRPr lang="es-A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917">
          <p15:clr>
            <a:srgbClr val="A4A3A4"/>
          </p15:clr>
        </p15:guide>
        <p15:guide id="3" orient="horz" pos="418">
          <p15:clr>
            <a:srgbClr val="A4A3A4"/>
          </p15:clr>
        </p15:guide>
        <p15:guide id="4" orient="horz" pos="599">
          <p15:clr>
            <a:srgbClr val="A4A3A4"/>
          </p15:clr>
        </p15:guide>
        <p15:guide id="5" pos="2880">
          <p15:clr>
            <a:srgbClr val="A4A3A4"/>
          </p15:clr>
        </p15:guide>
        <p15:guide id="6" pos="4309">
          <p15:clr>
            <a:srgbClr val="A4A3A4"/>
          </p15:clr>
        </p15:guide>
        <p15:guide id="7" pos="5647">
          <p15:clr>
            <a:srgbClr val="A4A3A4"/>
          </p15:clr>
        </p15:guide>
        <p15:guide id="8" pos="1429">
          <p15:clr>
            <a:srgbClr val="A4A3A4"/>
          </p15:clr>
        </p15:guide>
        <p15:guide id="9" pos="862">
          <p15:clr>
            <a:srgbClr val="A4A3A4"/>
          </p15:clr>
        </p15:guide>
        <p15:guide id="10" pos="1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E4CC"/>
    <a:srgbClr val="EFD7B2"/>
    <a:srgbClr val="E9CA99"/>
    <a:srgbClr val="E4BC7F"/>
    <a:srgbClr val="DFAF66"/>
    <a:srgbClr val="D9A24C"/>
    <a:srgbClr val="D49533"/>
    <a:srgbClr val="CE87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059298-8A4C-4EEC-9F09-DABE96E6F1FC}" v="154" dt="2026-05-28T18:59:20.3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778" y="110"/>
      </p:cViewPr>
      <p:guideLst>
        <p:guide orient="horz" pos="1620"/>
        <p:guide orient="horz" pos="917"/>
        <p:guide orient="horz" pos="418"/>
        <p:guide orient="horz" pos="599"/>
        <p:guide pos="2880"/>
        <p:guide pos="4309"/>
        <p:guide pos="5647"/>
        <p:guide pos="1429"/>
        <p:guide pos="862"/>
        <p:guide pos="1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rge Scardigli" userId="076a6489-8b24-459b-b96f-525086b63a78" providerId="ADAL" clId="{206256AD-B241-4E10-9935-EBAAD739AC3F}"/>
    <pc:docChg chg="custSel modSld">
      <pc:chgData name="Jorge Scardigli" userId="076a6489-8b24-459b-b96f-525086b63a78" providerId="ADAL" clId="{206256AD-B241-4E10-9935-EBAAD739AC3F}" dt="2026-05-28T18:47:46.307" v="708" actId="478"/>
      <pc:docMkLst>
        <pc:docMk/>
      </pc:docMkLst>
      <pc:sldChg chg="modSp mod">
        <pc:chgData name="Jorge Scardigli" userId="076a6489-8b24-459b-b96f-525086b63a78" providerId="ADAL" clId="{206256AD-B241-4E10-9935-EBAAD739AC3F}" dt="2026-05-28T18:46:56.947" v="692" actId="1038"/>
        <pc:sldMkLst>
          <pc:docMk/>
          <pc:sldMk cId="0" sldId="256"/>
        </pc:sldMkLst>
        <pc:graphicFrameChg chg="mod">
          <ac:chgData name="Jorge Scardigli" userId="076a6489-8b24-459b-b96f-525086b63a78" providerId="ADAL" clId="{206256AD-B241-4E10-9935-EBAAD739AC3F}" dt="2026-05-28T18:30:17.914" v="65" actId="1038"/>
          <ac:graphicFrameMkLst>
            <pc:docMk/>
            <pc:sldMk cId="0" sldId="256"/>
            <ac:graphicFrameMk id="6146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56"/>
            <ac:graphicFrameMk id="6147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46:56.947" v="692" actId="1038"/>
          <ac:graphicFrameMkLst>
            <pc:docMk/>
            <pc:sldMk cId="0" sldId="256"/>
            <ac:graphicFrameMk id="6169" creationId="{00000000-0000-0000-0000-000000000000}"/>
          </ac:graphicFrameMkLst>
        </pc:graphicFrameChg>
      </pc:sldChg>
      <pc:sldChg chg="delSp modSp mod">
        <pc:chgData name="Jorge Scardigli" userId="076a6489-8b24-459b-b96f-525086b63a78" providerId="ADAL" clId="{206256AD-B241-4E10-9935-EBAAD739AC3F}" dt="2026-05-28T18:47:46.307" v="708" actId="478"/>
        <pc:sldMkLst>
          <pc:docMk/>
          <pc:sldMk cId="0" sldId="259"/>
        </pc:sldMkLst>
        <pc:spChg chg="mod">
          <ac:chgData name="Jorge Scardigli" userId="076a6489-8b24-459b-b96f-525086b63a78" providerId="ADAL" clId="{206256AD-B241-4E10-9935-EBAAD739AC3F}" dt="2026-05-28T18:45:53.199" v="670" actId="14100"/>
          <ac:spMkLst>
            <pc:docMk/>
            <pc:sldMk cId="0" sldId="259"/>
            <ac:spMk id="3080" creationId="{00000000-0000-0000-0000-000000000000}"/>
          </ac:spMkLst>
        </pc:spChg>
        <pc:graphicFrameChg chg="del mod">
          <ac:chgData name="Jorge Scardigli" userId="076a6489-8b24-459b-b96f-525086b63a78" providerId="ADAL" clId="{206256AD-B241-4E10-9935-EBAAD739AC3F}" dt="2026-05-28T18:47:46.307" v="708" actId="478"/>
          <ac:graphicFrameMkLst>
            <pc:docMk/>
            <pc:sldMk cId="0" sldId="259"/>
            <ac:graphicFrameMk id="3081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6:20.636" v="683" actId="1037"/>
        <pc:sldMkLst>
          <pc:docMk/>
          <pc:sldMk cId="0" sldId="261"/>
        </pc:sldMkLst>
        <pc:graphicFrameChg chg="mod">
          <ac:chgData name="Jorge Scardigli" userId="076a6489-8b24-459b-b96f-525086b63a78" providerId="ADAL" clId="{206256AD-B241-4E10-9935-EBAAD739AC3F}" dt="2026-05-28T18:46:20.636" v="683" actId="1037"/>
          <ac:graphicFrameMkLst>
            <pc:docMk/>
            <pc:sldMk cId="0" sldId="261"/>
            <ac:graphicFrameMk id="5132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61"/>
            <ac:graphicFrameMk id="5149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6:45.166" v="686" actId="1037"/>
        <pc:sldMkLst>
          <pc:docMk/>
          <pc:sldMk cId="0" sldId="262"/>
        </pc:sldMkLst>
        <pc:graphicFrameChg chg="mod">
          <ac:chgData name="Jorge Scardigli" userId="076a6489-8b24-459b-b96f-525086b63a78" providerId="ADAL" clId="{206256AD-B241-4E10-9935-EBAAD739AC3F}" dt="2026-05-28T18:30:43.864" v="95" actId="1076"/>
          <ac:graphicFrameMkLst>
            <pc:docMk/>
            <pc:sldMk cId="0" sldId="262"/>
            <ac:graphicFrameMk id="8213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46:45.166" v="686" actId="1037"/>
          <ac:graphicFrameMkLst>
            <pc:docMk/>
            <pc:sldMk cId="0" sldId="262"/>
            <ac:graphicFrameMk id="8215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7:08.452" v="695" actId="1038"/>
        <pc:sldMkLst>
          <pc:docMk/>
          <pc:sldMk cId="0" sldId="263"/>
        </pc:sldMkLst>
        <pc:spChg chg="mod">
          <ac:chgData name="Jorge Scardigli" userId="076a6489-8b24-459b-b96f-525086b63a78" providerId="ADAL" clId="{206256AD-B241-4E10-9935-EBAAD739AC3F}" dt="2026-05-28T18:32:15.064" v="174" actId="1038"/>
          <ac:spMkLst>
            <pc:docMk/>
            <pc:sldMk cId="0" sldId="263"/>
            <ac:spMk id="31" creationId="{00000000-0000-0000-0000-000000000000}"/>
          </ac:spMkLst>
        </pc:spChg>
        <pc:spChg chg="mod">
          <ac:chgData name="Jorge Scardigli" userId="076a6489-8b24-459b-b96f-525086b63a78" providerId="ADAL" clId="{206256AD-B241-4E10-9935-EBAAD739AC3F}" dt="2026-05-28T18:32:15.064" v="174" actId="1038"/>
          <ac:spMkLst>
            <pc:docMk/>
            <pc:sldMk cId="0" sldId="263"/>
            <ac:spMk id="32" creationId="{00000000-0000-0000-0000-000000000000}"/>
          </ac:spMkLst>
        </pc:spChg>
        <pc:spChg chg="mod">
          <ac:chgData name="Jorge Scardigli" userId="076a6489-8b24-459b-b96f-525086b63a78" providerId="ADAL" clId="{206256AD-B241-4E10-9935-EBAAD739AC3F}" dt="2026-05-28T18:32:15.064" v="174" actId="1038"/>
          <ac:spMkLst>
            <pc:docMk/>
            <pc:sldMk cId="0" sldId="263"/>
            <ac:spMk id="37" creationId="{00000000-0000-0000-0000-000000000000}"/>
          </ac:spMkLst>
        </pc:spChg>
        <pc:spChg chg="mod">
          <ac:chgData name="Jorge Scardigli" userId="076a6489-8b24-459b-b96f-525086b63a78" providerId="ADAL" clId="{206256AD-B241-4E10-9935-EBAAD739AC3F}" dt="2026-05-28T18:32:15.064" v="174" actId="1038"/>
          <ac:spMkLst>
            <pc:docMk/>
            <pc:sldMk cId="0" sldId="263"/>
            <ac:spMk id="43" creationId="{00000000-0000-0000-0000-000000000000}"/>
          </ac:spMkLst>
        </pc:spChg>
        <pc:spChg chg="mod">
          <ac:chgData name="Jorge Scardigli" userId="076a6489-8b24-459b-b96f-525086b63a78" providerId="ADAL" clId="{206256AD-B241-4E10-9935-EBAAD739AC3F}" dt="2026-05-28T18:32:15.064" v="174" actId="1038"/>
          <ac:spMkLst>
            <pc:docMk/>
            <pc:sldMk cId="0" sldId="263"/>
            <ac:spMk id="44" creationId="{00000000-0000-0000-0000-000000000000}"/>
          </ac:spMkLst>
        </pc:spChg>
        <pc:spChg chg="mod">
          <ac:chgData name="Jorge Scardigli" userId="076a6489-8b24-459b-b96f-525086b63a78" providerId="ADAL" clId="{206256AD-B241-4E10-9935-EBAAD739AC3F}" dt="2026-05-28T18:32:15.064" v="174" actId="1038"/>
          <ac:spMkLst>
            <pc:docMk/>
            <pc:sldMk cId="0" sldId="263"/>
            <ac:spMk id="9292" creationId="{00000000-0000-0000-0000-000000000000}"/>
          </ac:spMkLst>
        </pc:spChg>
        <pc:spChg chg="mod">
          <ac:chgData name="Jorge Scardigli" userId="076a6489-8b24-459b-b96f-525086b63a78" providerId="ADAL" clId="{206256AD-B241-4E10-9935-EBAAD739AC3F}" dt="2026-05-28T18:32:15.064" v="174" actId="1038"/>
          <ac:spMkLst>
            <pc:docMk/>
            <pc:sldMk cId="0" sldId="263"/>
            <ac:spMk id="9299" creationId="{00000000-0000-0000-0000-000000000000}"/>
          </ac:spMkLst>
        </pc:spChg>
        <pc:spChg chg="mod">
          <ac:chgData name="Jorge Scardigli" userId="076a6489-8b24-459b-b96f-525086b63a78" providerId="ADAL" clId="{206256AD-B241-4E10-9935-EBAAD739AC3F}" dt="2026-05-28T18:32:15.064" v="174" actId="1038"/>
          <ac:spMkLst>
            <pc:docMk/>
            <pc:sldMk cId="0" sldId="263"/>
            <ac:spMk id="9303" creationId="{00000000-0000-0000-0000-000000000000}"/>
          </ac:spMkLst>
        </pc:spChg>
        <pc:spChg chg="mod">
          <ac:chgData name="Jorge Scardigli" userId="076a6489-8b24-459b-b96f-525086b63a78" providerId="ADAL" clId="{206256AD-B241-4E10-9935-EBAAD739AC3F}" dt="2026-05-28T18:32:15.064" v="174" actId="1038"/>
          <ac:spMkLst>
            <pc:docMk/>
            <pc:sldMk cId="0" sldId="263"/>
            <ac:spMk id="9304" creationId="{00000000-0000-0000-0000-000000000000}"/>
          </ac:spMkLst>
        </pc:spChg>
        <pc:spChg chg="mod">
          <ac:chgData name="Jorge Scardigli" userId="076a6489-8b24-459b-b96f-525086b63a78" providerId="ADAL" clId="{206256AD-B241-4E10-9935-EBAAD739AC3F}" dt="2026-05-28T18:32:15.064" v="174" actId="1038"/>
          <ac:spMkLst>
            <pc:docMk/>
            <pc:sldMk cId="0" sldId="263"/>
            <ac:spMk id="9305" creationId="{00000000-0000-0000-0000-000000000000}"/>
          </ac:spMkLst>
        </pc:spChg>
        <pc:graphicFrameChg chg="mod">
          <ac:chgData name="Jorge Scardigli" userId="076a6489-8b24-459b-b96f-525086b63a78" providerId="ADAL" clId="{206256AD-B241-4E10-9935-EBAAD739AC3F}" dt="2026-05-28T18:32:03.998" v="142" actId="1036"/>
          <ac:graphicFrameMkLst>
            <pc:docMk/>
            <pc:sldMk cId="0" sldId="263"/>
            <ac:graphicFrameMk id="9237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47:08.452" v="695" actId="1038"/>
          <ac:graphicFrameMkLst>
            <pc:docMk/>
            <pc:sldMk cId="0" sldId="263"/>
            <ac:graphicFrameMk id="9260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7:14.988" v="699" actId="1038"/>
        <pc:sldMkLst>
          <pc:docMk/>
          <pc:sldMk cId="0" sldId="264"/>
        </pc:sldMkLst>
        <pc:graphicFrameChg chg="mod">
          <ac:chgData name="Jorge Scardigli" userId="076a6489-8b24-459b-b96f-525086b63a78" providerId="ADAL" clId="{206256AD-B241-4E10-9935-EBAAD739AC3F}" dt="2026-05-28T18:32:45.019" v="200" actId="1076"/>
          <ac:graphicFrameMkLst>
            <pc:docMk/>
            <pc:sldMk cId="0" sldId="264"/>
            <ac:graphicFrameMk id="11285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47:14.988" v="699" actId="1038"/>
          <ac:graphicFrameMkLst>
            <pc:docMk/>
            <pc:sldMk cId="0" sldId="264"/>
            <ac:graphicFrameMk id="11287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7:20.364" v="703" actId="1038"/>
        <pc:sldMkLst>
          <pc:docMk/>
          <pc:sldMk cId="0" sldId="265"/>
        </pc:sldMkLst>
        <pc:graphicFrameChg chg="mod">
          <ac:chgData name="Jorge Scardigli" userId="076a6489-8b24-459b-b96f-525086b63a78" providerId="ADAL" clId="{206256AD-B241-4E10-9935-EBAAD739AC3F}" dt="2026-05-28T18:33:21.053" v="231" actId="1076"/>
          <ac:graphicFrameMkLst>
            <pc:docMk/>
            <pc:sldMk cId="0" sldId="265"/>
            <ac:graphicFrameMk id="12309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47:20.364" v="703" actId="1038"/>
          <ac:graphicFrameMkLst>
            <pc:docMk/>
            <pc:sldMk cId="0" sldId="265"/>
            <ac:graphicFrameMk id="12311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7:25.961" v="707" actId="1038"/>
        <pc:sldMkLst>
          <pc:docMk/>
          <pc:sldMk cId="0" sldId="266"/>
        </pc:sldMkLst>
        <pc:graphicFrameChg chg="mod">
          <ac:chgData name="Jorge Scardigli" userId="076a6489-8b24-459b-b96f-525086b63a78" providerId="ADAL" clId="{206256AD-B241-4E10-9935-EBAAD739AC3F}" dt="2026-05-28T18:33:40.173" v="262" actId="14100"/>
          <ac:graphicFrameMkLst>
            <pc:docMk/>
            <pc:sldMk cId="0" sldId="266"/>
            <ac:graphicFrameMk id="13333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47:25.961" v="707" actId="1038"/>
          <ac:graphicFrameMkLst>
            <pc:docMk/>
            <pc:sldMk cId="0" sldId="266"/>
            <ac:graphicFrameMk id="13335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34:09.077" v="289" actId="1076"/>
        <pc:sldMkLst>
          <pc:docMk/>
          <pc:sldMk cId="0" sldId="267"/>
        </pc:sldMkLst>
        <pc:graphicFrameChg chg="mod">
          <ac:chgData name="Jorge Scardigli" userId="076a6489-8b24-459b-b96f-525086b63a78" providerId="ADAL" clId="{206256AD-B241-4E10-9935-EBAAD739AC3F}" dt="2026-05-28T18:34:09.077" v="289" actId="1076"/>
          <ac:graphicFrameMkLst>
            <pc:docMk/>
            <pc:sldMk cId="0" sldId="267"/>
            <ac:graphicFrameMk id="14356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34:25.544" v="319" actId="1076"/>
        <pc:sldMkLst>
          <pc:docMk/>
          <pc:sldMk cId="0" sldId="268"/>
        </pc:sldMkLst>
        <pc:graphicFrameChg chg="mod">
          <ac:chgData name="Jorge Scardigli" userId="076a6489-8b24-459b-b96f-525086b63a78" providerId="ADAL" clId="{206256AD-B241-4E10-9935-EBAAD739AC3F}" dt="2026-05-28T18:34:25.544" v="319" actId="1076"/>
          <ac:graphicFrameMkLst>
            <pc:docMk/>
            <pc:sldMk cId="0" sldId="268"/>
            <ac:graphicFrameMk id="15380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35:53.559" v="394" actId="1036"/>
        <pc:sldMkLst>
          <pc:docMk/>
          <pc:sldMk cId="0" sldId="269"/>
        </pc:sldMkLst>
        <pc:graphicFrameChg chg="mod">
          <ac:chgData name="Jorge Scardigli" userId="076a6489-8b24-459b-b96f-525086b63a78" providerId="ADAL" clId="{206256AD-B241-4E10-9935-EBAAD739AC3F}" dt="2026-05-28T18:35:53.559" v="394" actId="1036"/>
          <ac:graphicFrameMkLst>
            <pc:docMk/>
            <pc:sldMk cId="0" sldId="269"/>
            <ac:graphicFrameMk id="16386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69"/>
            <ac:graphicFrameMk id="16408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36:42.598" v="427" actId="1036"/>
        <pc:sldMkLst>
          <pc:docMk/>
          <pc:sldMk cId="0" sldId="270"/>
        </pc:sldMkLst>
        <pc:graphicFrameChg chg="mod">
          <ac:chgData name="Jorge Scardigli" userId="076a6489-8b24-459b-b96f-525086b63a78" providerId="ADAL" clId="{206256AD-B241-4E10-9935-EBAAD739AC3F}" dt="2026-05-28T18:36:42.598" v="427" actId="1036"/>
          <ac:graphicFrameMkLst>
            <pc:docMk/>
            <pc:sldMk cId="0" sldId="270"/>
            <ac:graphicFrameMk id="17417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70"/>
            <ac:graphicFrameMk id="17432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37:11.897" v="446" actId="1038"/>
        <pc:sldMkLst>
          <pc:docMk/>
          <pc:sldMk cId="0" sldId="271"/>
        </pc:sldMkLst>
        <pc:graphicFrameChg chg="mod">
          <ac:chgData name="Jorge Scardigli" userId="076a6489-8b24-459b-b96f-525086b63a78" providerId="ADAL" clId="{206256AD-B241-4E10-9935-EBAAD739AC3F}" dt="2026-05-28T18:37:11.897" v="446" actId="1038"/>
          <ac:graphicFrameMkLst>
            <pc:docMk/>
            <pc:sldMk cId="0" sldId="271"/>
            <ac:graphicFrameMk id="18441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71"/>
            <ac:graphicFrameMk id="18456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37:47.315" v="451" actId="1037"/>
        <pc:sldMkLst>
          <pc:docMk/>
          <pc:sldMk cId="0" sldId="272"/>
        </pc:sldMkLst>
        <pc:graphicFrameChg chg="mod">
          <ac:chgData name="Jorge Scardigli" userId="076a6489-8b24-459b-b96f-525086b63a78" providerId="ADAL" clId="{206256AD-B241-4E10-9935-EBAAD739AC3F}" dt="2026-05-28T18:37:47.315" v="451" actId="1037"/>
          <ac:graphicFrameMkLst>
            <pc:docMk/>
            <pc:sldMk cId="0" sldId="272"/>
            <ac:graphicFrameMk id="19465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72"/>
            <ac:graphicFrameMk id="19480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38:17.021" v="459" actId="1038"/>
        <pc:sldMkLst>
          <pc:docMk/>
          <pc:sldMk cId="0" sldId="273"/>
        </pc:sldMkLst>
        <pc:graphicFrameChg chg="mod">
          <ac:chgData name="Jorge Scardigli" userId="076a6489-8b24-459b-b96f-525086b63a78" providerId="ADAL" clId="{206256AD-B241-4E10-9935-EBAAD739AC3F}" dt="2026-05-28T18:38:17.021" v="459" actId="1038"/>
          <ac:graphicFrameMkLst>
            <pc:docMk/>
            <pc:sldMk cId="0" sldId="273"/>
            <ac:graphicFrameMk id="20482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73"/>
            <ac:graphicFrameMk id="20504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38:46.166" v="470" actId="1036"/>
        <pc:sldMkLst>
          <pc:docMk/>
          <pc:sldMk cId="0" sldId="274"/>
        </pc:sldMkLst>
        <pc:graphicFrameChg chg="mod">
          <ac:chgData name="Jorge Scardigli" userId="076a6489-8b24-459b-b96f-525086b63a78" providerId="ADAL" clId="{206256AD-B241-4E10-9935-EBAAD739AC3F}" dt="2026-05-28T18:38:46.166" v="470" actId="1036"/>
          <ac:graphicFrameMkLst>
            <pc:docMk/>
            <pc:sldMk cId="0" sldId="274"/>
            <ac:graphicFrameMk id="21513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74"/>
            <ac:graphicFrameMk id="21528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39:13.832" v="478" actId="1037"/>
        <pc:sldMkLst>
          <pc:docMk/>
          <pc:sldMk cId="0" sldId="275"/>
        </pc:sldMkLst>
        <pc:graphicFrameChg chg="mod">
          <ac:chgData name="Jorge Scardigli" userId="076a6489-8b24-459b-b96f-525086b63a78" providerId="ADAL" clId="{206256AD-B241-4E10-9935-EBAAD739AC3F}" dt="2026-05-28T18:39:13.832" v="478" actId="1037"/>
          <ac:graphicFrameMkLst>
            <pc:docMk/>
            <pc:sldMk cId="0" sldId="275"/>
            <ac:graphicFrameMk id="22537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75"/>
            <ac:graphicFrameMk id="22552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39:35.959" v="486" actId="1037"/>
        <pc:sldMkLst>
          <pc:docMk/>
          <pc:sldMk cId="0" sldId="276"/>
        </pc:sldMkLst>
        <pc:graphicFrameChg chg="mod">
          <ac:chgData name="Jorge Scardigli" userId="076a6489-8b24-459b-b96f-525086b63a78" providerId="ADAL" clId="{206256AD-B241-4E10-9935-EBAAD739AC3F}" dt="2026-05-28T18:39:35.959" v="486" actId="1037"/>
          <ac:graphicFrameMkLst>
            <pc:docMk/>
            <pc:sldMk cId="0" sldId="276"/>
            <ac:graphicFrameMk id="23561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76"/>
            <ac:graphicFrameMk id="23576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0:04.405" v="490" actId="1038"/>
        <pc:sldMkLst>
          <pc:docMk/>
          <pc:sldMk cId="0" sldId="277"/>
        </pc:sldMkLst>
        <pc:graphicFrameChg chg="mod">
          <ac:chgData name="Jorge Scardigli" userId="076a6489-8b24-459b-b96f-525086b63a78" providerId="ADAL" clId="{206256AD-B241-4E10-9935-EBAAD739AC3F}" dt="2026-05-28T18:40:04.405" v="490" actId="1038"/>
          <ac:graphicFrameMkLst>
            <pc:docMk/>
            <pc:sldMk cId="0" sldId="277"/>
            <ac:graphicFrameMk id="24585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77"/>
            <ac:graphicFrameMk id="24600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0:30.195" v="493" actId="1076"/>
        <pc:sldMkLst>
          <pc:docMk/>
          <pc:sldMk cId="0" sldId="278"/>
        </pc:sldMkLst>
        <pc:graphicFrameChg chg="mod">
          <ac:chgData name="Jorge Scardigli" userId="076a6489-8b24-459b-b96f-525086b63a78" providerId="ADAL" clId="{206256AD-B241-4E10-9935-EBAAD739AC3F}" dt="2026-05-28T18:40:30.195" v="493" actId="1076"/>
          <ac:graphicFrameMkLst>
            <pc:docMk/>
            <pc:sldMk cId="0" sldId="278"/>
            <ac:graphicFrameMk id="25609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78"/>
            <ac:graphicFrameMk id="25624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0:52.878" v="499" actId="1036"/>
        <pc:sldMkLst>
          <pc:docMk/>
          <pc:sldMk cId="0" sldId="279"/>
        </pc:sldMkLst>
        <pc:graphicFrameChg chg="mod">
          <ac:chgData name="Jorge Scardigli" userId="076a6489-8b24-459b-b96f-525086b63a78" providerId="ADAL" clId="{206256AD-B241-4E10-9935-EBAAD739AC3F}" dt="2026-05-28T18:40:52.878" v="499" actId="1036"/>
          <ac:graphicFrameMkLst>
            <pc:docMk/>
            <pc:sldMk cId="0" sldId="279"/>
            <ac:graphicFrameMk id="26633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79"/>
            <ac:graphicFrameMk id="26648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1:15.036" v="526" actId="1038"/>
        <pc:sldMkLst>
          <pc:docMk/>
          <pc:sldMk cId="0" sldId="280"/>
        </pc:sldMkLst>
        <pc:graphicFrameChg chg="mod">
          <ac:chgData name="Jorge Scardigli" userId="076a6489-8b24-459b-b96f-525086b63a78" providerId="ADAL" clId="{206256AD-B241-4E10-9935-EBAAD739AC3F}" dt="2026-05-28T18:41:15.036" v="526" actId="1038"/>
          <ac:graphicFrameMkLst>
            <pc:docMk/>
            <pc:sldMk cId="0" sldId="280"/>
            <ac:graphicFrameMk id="27650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80"/>
            <ac:graphicFrameMk id="27672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1:49.499" v="534" actId="1037"/>
        <pc:sldMkLst>
          <pc:docMk/>
          <pc:sldMk cId="0" sldId="281"/>
        </pc:sldMkLst>
        <pc:graphicFrameChg chg="mod">
          <ac:chgData name="Jorge Scardigli" userId="076a6489-8b24-459b-b96f-525086b63a78" providerId="ADAL" clId="{206256AD-B241-4E10-9935-EBAAD739AC3F}" dt="2026-05-28T18:41:49.499" v="534" actId="1037"/>
          <ac:graphicFrameMkLst>
            <pc:docMk/>
            <pc:sldMk cId="0" sldId="281"/>
            <ac:graphicFrameMk id="28681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81"/>
            <ac:graphicFrameMk id="28696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2:09.537" v="543" actId="1076"/>
        <pc:sldMkLst>
          <pc:docMk/>
          <pc:sldMk cId="0" sldId="282"/>
        </pc:sldMkLst>
        <pc:graphicFrameChg chg="mod">
          <ac:chgData name="Jorge Scardigli" userId="076a6489-8b24-459b-b96f-525086b63a78" providerId="ADAL" clId="{206256AD-B241-4E10-9935-EBAAD739AC3F}" dt="2026-05-28T18:42:09.537" v="543" actId="1076"/>
          <ac:graphicFrameMkLst>
            <pc:docMk/>
            <pc:sldMk cId="0" sldId="282"/>
            <ac:graphicFrameMk id="29707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82"/>
            <ac:graphicFrameMk id="29720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2:36.376" v="554" actId="1038"/>
        <pc:sldMkLst>
          <pc:docMk/>
          <pc:sldMk cId="0" sldId="283"/>
        </pc:sldMkLst>
        <pc:graphicFrameChg chg="mod">
          <ac:chgData name="Jorge Scardigli" userId="076a6489-8b24-459b-b96f-525086b63a78" providerId="ADAL" clId="{206256AD-B241-4E10-9935-EBAAD739AC3F}" dt="2026-05-28T18:42:36.376" v="554" actId="1038"/>
          <ac:graphicFrameMkLst>
            <pc:docMk/>
            <pc:sldMk cId="0" sldId="283"/>
            <ac:graphicFrameMk id="30731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83"/>
            <ac:graphicFrameMk id="30744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2:57.069" v="584" actId="1036"/>
        <pc:sldMkLst>
          <pc:docMk/>
          <pc:sldMk cId="0" sldId="284"/>
        </pc:sldMkLst>
        <pc:graphicFrameChg chg="mod">
          <ac:chgData name="Jorge Scardigli" userId="076a6489-8b24-459b-b96f-525086b63a78" providerId="ADAL" clId="{206256AD-B241-4E10-9935-EBAAD739AC3F}" dt="2026-05-28T18:42:57.069" v="584" actId="1036"/>
          <ac:graphicFrameMkLst>
            <pc:docMk/>
            <pc:sldMk cId="0" sldId="284"/>
            <ac:graphicFrameMk id="31755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84"/>
            <ac:graphicFrameMk id="31768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3:21.292" v="596" actId="1038"/>
        <pc:sldMkLst>
          <pc:docMk/>
          <pc:sldMk cId="0" sldId="285"/>
        </pc:sldMkLst>
        <pc:graphicFrameChg chg="mod">
          <ac:chgData name="Jorge Scardigli" userId="076a6489-8b24-459b-b96f-525086b63a78" providerId="ADAL" clId="{206256AD-B241-4E10-9935-EBAAD739AC3F}" dt="2026-05-28T18:43:21.292" v="596" actId="1038"/>
          <ac:graphicFrameMkLst>
            <pc:docMk/>
            <pc:sldMk cId="0" sldId="285"/>
            <ac:graphicFrameMk id="32777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85"/>
            <ac:graphicFrameMk id="32792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3:45.620" v="602" actId="1036"/>
        <pc:sldMkLst>
          <pc:docMk/>
          <pc:sldMk cId="0" sldId="286"/>
        </pc:sldMkLst>
        <pc:graphicFrameChg chg="mod">
          <ac:chgData name="Jorge Scardigli" userId="076a6489-8b24-459b-b96f-525086b63a78" providerId="ADAL" clId="{206256AD-B241-4E10-9935-EBAAD739AC3F}" dt="2026-05-28T18:43:45.620" v="602" actId="1036"/>
          <ac:graphicFrameMkLst>
            <pc:docMk/>
            <pc:sldMk cId="0" sldId="286"/>
            <ac:graphicFrameMk id="33801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86"/>
            <ac:graphicFrameMk id="33816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4:14.951" v="644" actId="1037"/>
        <pc:sldMkLst>
          <pc:docMk/>
          <pc:sldMk cId="0" sldId="287"/>
        </pc:sldMkLst>
        <pc:graphicFrameChg chg="mod">
          <ac:chgData name="Jorge Scardigli" userId="076a6489-8b24-459b-b96f-525086b63a78" providerId="ADAL" clId="{206256AD-B241-4E10-9935-EBAAD739AC3F}" dt="2026-05-28T18:44:14.951" v="644" actId="1037"/>
          <ac:graphicFrameMkLst>
            <pc:docMk/>
            <pc:sldMk cId="0" sldId="287"/>
            <ac:graphicFrameMk id="34825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87"/>
            <ac:graphicFrameMk id="34840" creationId="{00000000-0000-0000-0000-000000000000}"/>
          </ac:graphicFrameMkLst>
        </pc:graphicFrameChg>
      </pc:sldChg>
      <pc:sldChg chg="modSp mod">
        <pc:chgData name="Jorge Scardigli" userId="076a6489-8b24-459b-b96f-525086b63a78" providerId="ADAL" clId="{206256AD-B241-4E10-9935-EBAAD739AC3F}" dt="2026-05-28T18:44:50.363" v="653" actId="1038"/>
        <pc:sldMkLst>
          <pc:docMk/>
          <pc:sldMk cId="0" sldId="288"/>
        </pc:sldMkLst>
        <pc:graphicFrameChg chg="mod">
          <ac:chgData name="Jorge Scardigli" userId="076a6489-8b24-459b-b96f-525086b63a78" providerId="ADAL" clId="{206256AD-B241-4E10-9935-EBAAD739AC3F}" dt="2026-05-28T18:44:50.363" v="653" actId="1038"/>
          <ac:graphicFrameMkLst>
            <pc:docMk/>
            <pc:sldMk cId="0" sldId="288"/>
            <ac:graphicFrameMk id="35849" creationId="{00000000-0000-0000-0000-000000000000}"/>
          </ac:graphicFrameMkLst>
        </pc:graphicFrameChg>
        <pc:graphicFrameChg chg="mod">
          <ac:chgData name="Jorge Scardigli" userId="076a6489-8b24-459b-b96f-525086b63a78" providerId="ADAL" clId="{206256AD-B241-4E10-9935-EBAAD739AC3F}" dt="2026-05-28T18:25:07.228" v="0"/>
          <ac:graphicFrameMkLst>
            <pc:docMk/>
            <pc:sldMk cId="0" sldId="288"/>
            <ac:graphicFrameMk id="35864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F0D36B6-4487-4CF4-A0A6-03F427881D6B}" type="datetimeFigureOut">
              <a:rPr lang="es-AR"/>
              <a:pPr>
                <a:defRPr/>
              </a:pPr>
              <a:t>28/5/2026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AR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8D2882C-A90E-49BF-8EA7-457025036D42}" type="slidenum">
              <a:rPr lang="es-AR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845136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AR"/>
          </a:p>
        </p:txBody>
      </p:sp>
      <p:sp>
        <p:nvSpPr>
          <p:cNvPr id="4100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63A706DB-37E4-4E7E-9A24-BF6EC46A1CD2}" type="slidenum">
              <a:rPr lang="es-AR" altLang="es-AR"/>
              <a:pPr/>
              <a:t>1</a:t>
            </a:fld>
            <a:endParaRPr lang="es-AR" altLang="es-A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AR"/>
          </a:p>
        </p:txBody>
      </p:sp>
      <p:sp>
        <p:nvSpPr>
          <p:cNvPr id="717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6784B888-A345-442C-9E91-D8957F4B70FB}" type="slidenum">
              <a:rPr lang="es-AR" altLang="es-AR"/>
              <a:pPr/>
              <a:t>3</a:t>
            </a:fld>
            <a:endParaRPr lang="es-AR" altLang="es-A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AR"/>
          </a:p>
        </p:txBody>
      </p:sp>
      <p:sp>
        <p:nvSpPr>
          <p:cNvPr id="10244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D3B635A2-1C81-4842-9E4C-B2E23B8A3167}" type="slidenum">
              <a:rPr lang="es-AR" altLang="es-AR"/>
              <a:pPr/>
              <a:t>5</a:t>
            </a:fld>
            <a:endParaRPr lang="es-AR" alt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EE6B9-1CE6-4FF9-8CAF-D1B38509550B}" type="datetimeFigureOut">
              <a:rPr lang="es-AR"/>
              <a:pPr>
                <a:defRPr/>
              </a:pPr>
              <a:t>28/5/2026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234F25-6989-4D7C-BC90-926F2DED8E67}" type="slidenum">
              <a:rPr lang="es-AR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66189152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A711B-9545-4C64-9729-415A9D4DB390}" type="datetimeFigureOut">
              <a:rPr lang="es-AR"/>
              <a:pPr>
                <a:defRPr/>
              </a:pPr>
              <a:t>28/5/2026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7AE64-2E7C-40A5-A9C4-99F2DDD598D0}" type="slidenum">
              <a:rPr lang="es-AR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19852190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EE9C-9D73-4153-96F7-FCAA9B81DEF1}" type="datetimeFigureOut">
              <a:rPr lang="es-AR"/>
              <a:pPr>
                <a:defRPr/>
              </a:pPr>
              <a:t>28/5/2026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2FE32C-267F-4A5B-BCB2-D56396B5F49C}" type="slidenum">
              <a:rPr lang="es-AR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21776284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C113C-6A2B-4217-A2E3-5A1075BCF20C}" type="datetimeFigureOut">
              <a:rPr lang="es-AR"/>
              <a:pPr>
                <a:defRPr/>
              </a:pPr>
              <a:t>28/5/2026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8B209-2FF5-48EB-A6C9-3F655CAC1EAE}" type="slidenum">
              <a:rPr lang="es-AR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349430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0ACEA-ADD6-42B5-A625-D07EA79B6DE2}" type="datetimeFigureOut">
              <a:rPr lang="es-AR"/>
              <a:pPr>
                <a:defRPr/>
              </a:pPr>
              <a:t>28/5/2026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8FC0C-7A01-4BE2-BF39-AD446EAE639F}" type="slidenum">
              <a:rPr lang="es-AR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07952593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502F6-8BE8-43F7-9A78-178AE3972087}" type="datetimeFigureOut">
              <a:rPr lang="es-AR"/>
              <a:pPr>
                <a:defRPr/>
              </a:pPr>
              <a:t>28/5/2026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8CDAB-3C77-4535-A880-3FFB70D7B351}" type="slidenum">
              <a:rPr lang="es-AR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25393003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2F685-EAFF-427E-8558-260E87AC7116}" type="datetimeFigureOut">
              <a:rPr lang="es-AR"/>
              <a:pPr>
                <a:defRPr/>
              </a:pPr>
              <a:t>28/5/2026</a:t>
            </a:fld>
            <a:endParaRPr lang="es-AR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DFB8AD-1606-44AD-BC19-24D25E291A54}" type="slidenum">
              <a:rPr lang="es-AR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15364997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70159-9749-4915-A3CA-99A075D89081}" type="datetimeFigureOut">
              <a:rPr lang="es-AR"/>
              <a:pPr>
                <a:defRPr/>
              </a:pPr>
              <a:t>28/5/2026</a:t>
            </a:fld>
            <a:endParaRPr lang="es-AR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BA0AB0-8296-4772-B48E-1AABAF548B18}" type="slidenum">
              <a:rPr lang="es-AR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86373568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0C201-79A4-4CD6-9FB2-C36133DB8077}" type="datetimeFigureOut">
              <a:rPr lang="es-AR"/>
              <a:pPr>
                <a:defRPr/>
              </a:pPr>
              <a:t>28/5/2026</a:t>
            </a:fld>
            <a:endParaRPr lang="es-AR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A7668-BE81-46A4-ADC5-9C56D717A559}" type="slidenum">
              <a:rPr lang="es-AR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99593930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B0452-5A0B-4FE6-8FAB-B693E13F38AF}" type="datetimeFigureOut">
              <a:rPr lang="es-AR"/>
              <a:pPr>
                <a:defRPr/>
              </a:pPr>
              <a:t>28/5/2026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9CAE5-0570-4AE2-BA2F-8349ADF46DB1}" type="slidenum">
              <a:rPr lang="es-AR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99958797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1C31F-4370-43AA-A698-290E9842E1DF}" type="datetimeFigureOut">
              <a:rPr lang="es-AR"/>
              <a:pPr>
                <a:defRPr/>
              </a:pPr>
              <a:t>28/5/2026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FF1636-3621-4417-9B02-6D0DB9C79801}" type="slidenum">
              <a:rPr lang="es-AR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69081247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/>
              <a:t>Haga clic para modificar el estilo de título del patrón</a:t>
            </a:r>
            <a:endParaRPr lang="es-AR" altLang="es-AR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/>
              <a:t>Haga clic para modificar el estilo de texto del patrón</a:t>
            </a:r>
          </a:p>
          <a:p>
            <a:pPr lvl="1"/>
            <a:r>
              <a:rPr lang="es-ES" altLang="es-AR"/>
              <a:t>Segundo nivel</a:t>
            </a:r>
          </a:p>
          <a:p>
            <a:pPr lvl="2"/>
            <a:r>
              <a:rPr lang="es-ES" altLang="es-AR"/>
              <a:t>Tercer nivel</a:t>
            </a:r>
          </a:p>
          <a:p>
            <a:pPr lvl="3"/>
            <a:r>
              <a:rPr lang="es-ES" altLang="es-AR"/>
              <a:t>Cuarto nivel</a:t>
            </a:r>
          </a:p>
          <a:p>
            <a:pPr lvl="4"/>
            <a:r>
              <a:rPr lang="es-ES" altLang="es-AR"/>
              <a:t>Quinto nivel</a:t>
            </a:r>
            <a:endParaRPr lang="es-AR" alt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D871733-B8EF-4327-ADFE-BE550D770A6A}" type="datetimeFigureOut">
              <a:rPr lang="es-AR"/>
              <a:pPr>
                <a:defRPr/>
              </a:pPr>
              <a:t>28/5/2026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70592FB7-BE3E-4B81-B762-A268619ADB9F}" type="slidenum">
              <a:rPr lang="es-AR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7.xml"/><Relationship Id="rId7" Type="http://schemas.openxmlformats.org/officeDocument/2006/relationships/slide" Target="slide5.xml"/><Relationship Id="rId12" Type="http://schemas.openxmlformats.org/officeDocument/2006/relationships/image" Target="../media/image5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11" Type="http://schemas.openxmlformats.org/officeDocument/2006/relationships/image" Target="../media/image4.png"/><Relationship Id="rId5" Type="http://schemas.openxmlformats.org/officeDocument/2006/relationships/slide" Target="slide3.xml"/><Relationship Id="rId10" Type="http://schemas.openxmlformats.org/officeDocument/2006/relationships/slide" Target="slide9.xml"/><Relationship Id="rId4" Type="http://schemas.openxmlformats.org/officeDocument/2006/relationships/slide" Target="slide2.xml"/><Relationship Id="rId9" Type="http://schemas.openxmlformats.org/officeDocument/2006/relationships/slide" Target="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0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4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6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8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0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2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4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image" Target="../media/image7.emf"/><Relationship Id="rId3" Type="http://schemas.openxmlformats.org/officeDocument/2006/relationships/image" Target="../media/image5.png"/><Relationship Id="rId7" Type="http://schemas.openxmlformats.org/officeDocument/2006/relationships/slide" Target="slide7.xml"/><Relationship Id="rId12" Type="http://schemas.openxmlformats.org/officeDocument/2006/relationships/slide" Target="slide10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11" Type="http://schemas.openxmlformats.org/officeDocument/2006/relationships/slide" Target="slide9.xml"/><Relationship Id="rId5" Type="http://schemas.openxmlformats.org/officeDocument/2006/relationships/slide" Target="slide5.xml"/><Relationship Id="rId10" Type="http://schemas.openxmlformats.org/officeDocument/2006/relationships/slide" Target="slide8.xml"/><Relationship Id="rId4" Type="http://schemas.openxmlformats.org/officeDocument/2006/relationships/image" Target="../media/image6.emf"/><Relationship Id="rId9" Type="http://schemas.openxmlformats.org/officeDocument/2006/relationships/slide" Target="slide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6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8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40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42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44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emf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46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48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50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52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5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54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10.xml"/><Relationship Id="rId3" Type="http://schemas.openxmlformats.org/officeDocument/2006/relationships/image" Target="../media/image8.emf"/><Relationship Id="rId7" Type="http://schemas.openxmlformats.org/officeDocument/2006/relationships/slide" Target="slide2.xml"/><Relationship Id="rId12" Type="http://schemas.openxmlformats.org/officeDocument/2006/relationships/slide" Target="slide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11" Type="http://schemas.openxmlformats.org/officeDocument/2006/relationships/slide" Target="slide7.xml"/><Relationship Id="rId5" Type="http://schemas.openxmlformats.org/officeDocument/2006/relationships/image" Target="../media/image7.emf"/><Relationship Id="rId15" Type="http://schemas.openxmlformats.org/officeDocument/2006/relationships/image" Target="../media/image5.png"/><Relationship Id="rId10" Type="http://schemas.openxmlformats.org/officeDocument/2006/relationships/slide" Target="slide6.xml"/><Relationship Id="rId4" Type="http://schemas.openxmlformats.org/officeDocument/2006/relationships/image" Target="../media/image9.emf"/><Relationship Id="rId9" Type="http://schemas.openxmlformats.org/officeDocument/2006/relationships/slide" Target="slide5.xml"/><Relationship Id="rId1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5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56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image" Target="../media/image5.png"/><Relationship Id="rId3" Type="http://schemas.openxmlformats.org/officeDocument/2006/relationships/image" Target="../media/image7.emf"/><Relationship Id="rId7" Type="http://schemas.openxmlformats.org/officeDocument/2006/relationships/slide" Target="slide5.xml"/><Relationship Id="rId12" Type="http://schemas.openxmlformats.org/officeDocument/2006/relationships/image" Target="../media/image4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11" Type="http://schemas.openxmlformats.org/officeDocument/2006/relationships/slide" Target="slide10.xml"/><Relationship Id="rId5" Type="http://schemas.openxmlformats.org/officeDocument/2006/relationships/slide" Target="slide2.xml"/><Relationship Id="rId10" Type="http://schemas.openxmlformats.org/officeDocument/2006/relationships/slide" Target="slide9.xml"/><Relationship Id="rId4" Type="http://schemas.openxmlformats.org/officeDocument/2006/relationships/slide" Target="slide8.xml"/><Relationship Id="rId9" Type="http://schemas.openxmlformats.org/officeDocument/2006/relationships/slide" Target="slide7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slide" Target="slide20.xml"/><Relationship Id="rId18" Type="http://schemas.openxmlformats.org/officeDocument/2006/relationships/slide" Target="slide25.xml"/><Relationship Id="rId26" Type="http://schemas.openxmlformats.org/officeDocument/2006/relationships/slide" Target="slide2.xml"/><Relationship Id="rId3" Type="http://schemas.openxmlformats.org/officeDocument/2006/relationships/image" Target="../media/image11.emf"/><Relationship Id="rId21" Type="http://schemas.openxmlformats.org/officeDocument/2006/relationships/slide" Target="slide28.xml"/><Relationship Id="rId34" Type="http://schemas.openxmlformats.org/officeDocument/2006/relationships/image" Target="../media/image5.png"/><Relationship Id="rId7" Type="http://schemas.openxmlformats.org/officeDocument/2006/relationships/slide" Target="slide14.xml"/><Relationship Id="rId12" Type="http://schemas.openxmlformats.org/officeDocument/2006/relationships/slide" Target="slide19.xml"/><Relationship Id="rId17" Type="http://schemas.openxmlformats.org/officeDocument/2006/relationships/slide" Target="slide24.xml"/><Relationship Id="rId25" Type="http://schemas.openxmlformats.org/officeDocument/2006/relationships/slide" Target="slide8.xml"/><Relationship Id="rId3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6" Type="http://schemas.openxmlformats.org/officeDocument/2006/relationships/slide" Target="slide23.xml"/><Relationship Id="rId20" Type="http://schemas.openxmlformats.org/officeDocument/2006/relationships/slide" Target="slide27.xml"/><Relationship Id="rId29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11" Type="http://schemas.openxmlformats.org/officeDocument/2006/relationships/slide" Target="slide18.xml"/><Relationship Id="rId24" Type="http://schemas.openxmlformats.org/officeDocument/2006/relationships/image" Target="../media/image7.emf"/><Relationship Id="rId32" Type="http://schemas.openxmlformats.org/officeDocument/2006/relationships/slide" Target="slide10.xml"/><Relationship Id="rId5" Type="http://schemas.openxmlformats.org/officeDocument/2006/relationships/slide" Target="slide12.xml"/><Relationship Id="rId15" Type="http://schemas.openxmlformats.org/officeDocument/2006/relationships/slide" Target="slide22.xml"/><Relationship Id="rId23" Type="http://schemas.openxmlformats.org/officeDocument/2006/relationships/slide" Target="slide30.xml"/><Relationship Id="rId28" Type="http://schemas.openxmlformats.org/officeDocument/2006/relationships/slide" Target="slide4.xml"/><Relationship Id="rId10" Type="http://schemas.openxmlformats.org/officeDocument/2006/relationships/slide" Target="slide17.xml"/><Relationship Id="rId19" Type="http://schemas.openxmlformats.org/officeDocument/2006/relationships/slide" Target="slide26.xml"/><Relationship Id="rId31" Type="http://schemas.openxmlformats.org/officeDocument/2006/relationships/slide" Target="slide9.xml"/><Relationship Id="rId4" Type="http://schemas.openxmlformats.org/officeDocument/2006/relationships/slide" Target="slide11.xml"/><Relationship Id="rId9" Type="http://schemas.openxmlformats.org/officeDocument/2006/relationships/slide" Target="slide16.xml"/><Relationship Id="rId14" Type="http://schemas.openxmlformats.org/officeDocument/2006/relationships/slide" Target="slide21.xml"/><Relationship Id="rId22" Type="http://schemas.openxmlformats.org/officeDocument/2006/relationships/slide" Target="slide29.xml"/><Relationship Id="rId27" Type="http://schemas.openxmlformats.org/officeDocument/2006/relationships/slide" Target="slide3.xml"/><Relationship Id="rId30" Type="http://schemas.openxmlformats.org/officeDocument/2006/relationships/slide" Target="slide7.xml"/><Relationship Id="rId8" Type="http://schemas.openxmlformats.org/officeDocument/2006/relationships/slide" Target="slide1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image" Target="../media/image5.png"/><Relationship Id="rId3" Type="http://schemas.openxmlformats.org/officeDocument/2006/relationships/image" Target="../media/image7.emf"/><Relationship Id="rId7" Type="http://schemas.openxmlformats.org/officeDocument/2006/relationships/slide" Target="slide4.xml"/><Relationship Id="rId12" Type="http://schemas.openxmlformats.org/officeDocument/2006/relationships/image" Target="../media/image4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11" Type="http://schemas.openxmlformats.org/officeDocument/2006/relationships/slide" Target="slide10.xml"/><Relationship Id="rId5" Type="http://schemas.openxmlformats.org/officeDocument/2006/relationships/slide" Target="slide2.xml"/><Relationship Id="rId10" Type="http://schemas.openxmlformats.org/officeDocument/2006/relationships/slide" Target="slide9.xml"/><Relationship Id="rId4" Type="http://schemas.openxmlformats.org/officeDocument/2006/relationships/slide" Target="slide8.xml"/><Relationship Id="rId9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image" Target="../media/image5.png"/><Relationship Id="rId3" Type="http://schemas.openxmlformats.org/officeDocument/2006/relationships/image" Target="../media/image7.emf"/><Relationship Id="rId7" Type="http://schemas.openxmlformats.org/officeDocument/2006/relationships/slide" Target="slide4.xml"/><Relationship Id="rId12" Type="http://schemas.openxmlformats.org/officeDocument/2006/relationships/image" Target="../media/image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11" Type="http://schemas.openxmlformats.org/officeDocument/2006/relationships/slide" Target="slide10.xml"/><Relationship Id="rId5" Type="http://schemas.openxmlformats.org/officeDocument/2006/relationships/slide" Target="slide2.xml"/><Relationship Id="rId10" Type="http://schemas.openxmlformats.org/officeDocument/2006/relationships/slide" Target="slide9.xml"/><Relationship Id="rId4" Type="http://schemas.openxmlformats.org/officeDocument/2006/relationships/slide" Target="slide8.xml"/><Relationship Id="rId9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image" Target="../media/image5.png"/><Relationship Id="rId3" Type="http://schemas.openxmlformats.org/officeDocument/2006/relationships/image" Target="../media/image7.emf"/><Relationship Id="rId7" Type="http://schemas.openxmlformats.org/officeDocument/2006/relationships/slide" Target="slide4.xml"/><Relationship Id="rId12" Type="http://schemas.openxmlformats.org/officeDocument/2006/relationships/image" Target="../media/image4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11" Type="http://schemas.openxmlformats.org/officeDocument/2006/relationships/slide" Target="slide10.xml"/><Relationship Id="rId5" Type="http://schemas.openxmlformats.org/officeDocument/2006/relationships/slide" Target="slide2.xml"/><Relationship Id="rId10" Type="http://schemas.openxmlformats.org/officeDocument/2006/relationships/slide" Target="slide9.xml"/><Relationship Id="rId4" Type="http://schemas.openxmlformats.org/officeDocument/2006/relationships/slide" Target="slide7.xml"/><Relationship Id="rId9" Type="http://schemas.openxmlformats.org/officeDocument/2006/relationships/slide" Target="slide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7.xml"/><Relationship Id="rId7" Type="http://schemas.openxmlformats.org/officeDocument/2006/relationships/slide" Target="slide5.xml"/><Relationship Id="rId12" Type="http://schemas.openxmlformats.org/officeDocument/2006/relationships/image" Target="../media/image5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11" Type="http://schemas.openxmlformats.org/officeDocument/2006/relationships/image" Target="../media/image4.png"/><Relationship Id="rId5" Type="http://schemas.openxmlformats.org/officeDocument/2006/relationships/slide" Target="slide3.xml"/><Relationship Id="rId10" Type="http://schemas.openxmlformats.org/officeDocument/2006/relationships/slide" Target="slide10.xml"/><Relationship Id="rId4" Type="http://schemas.openxmlformats.org/officeDocument/2006/relationships/slide" Target="slide2.xml"/><Relationship Id="rId9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scribanos cuentan con beneficios en farmac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225" y="-1695450"/>
            <a:ext cx="9202738" cy="502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0" y="1805739"/>
            <a:ext cx="9144000" cy="3336925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3076" name="3 CuadroTexto"/>
          <p:cNvSpPr txBox="1">
            <a:spLocks noChangeArrowheads="1"/>
          </p:cNvSpPr>
          <p:nvPr/>
        </p:nvSpPr>
        <p:spPr bwMode="auto">
          <a:xfrm>
            <a:off x="1584325" y="2085975"/>
            <a:ext cx="59610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AR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INDICADORES</a:t>
            </a:r>
          </a:p>
          <a:p>
            <a:pPr algn="ctr" eaLnBrk="1" hangingPunct="1"/>
            <a:r>
              <a:rPr lang="es-ES" altLang="es-AR" sz="24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DEL MERCADO FARMACÉUTICO ARGENTINO</a:t>
            </a:r>
          </a:p>
        </p:txBody>
      </p:sp>
      <p:sp>
        <p:nvSpPr>
          <p:cNvPr id="3077" name="4 CuadroTexto"/>
          <p:cNvSpPr txBox="1">
            <a:spLocks noChangeArrowheads="1"/>
          </p:cNvSpPr>
          <p:nvPr/>
        </p:nvSpPr>
        <p:spPr bwMode="auto">
          <a:xfrm>
            <a:off x="2389188" y="1220788"/>
            <a:ext cx="441483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AR" b="1">
                <a:solidFill>
                  <a:srgbClr val="CE1728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pic>
        <p:nvPicPr>
          <p:cNvPr id="3078" name="8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8425" y="3976688"/>
            <a:ext cx="1725613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9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9825" y="3975100"/>
            <a:ext cx="1927225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7 CuadroTexto"/>
          <p:cNvSpPr txBox="1">
            <a:spLocks noChangeArrowheads="1"/>
          </p:cNvSpPr>
          <p:nvPr/>
        </p:nvSpPr>
        <p:spPr bwMode="auto">
          <a:xfrm>
            <a:off x="4097338" y="3067050"/>
            <a:ext cx="94271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200" b="1" dirty="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TAM  MAR-2026</a:t>
            </a:r>
          </a:p>
        </p:txBody>
      </p:sp>
    </p:spTree>
  </p:cSld>
  <p:clrMapOvr>
    <a:masterClrMapping/>
  </p:clrMapOvr>
  <p:transition spd="med" advClick="0" advTm="500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" name="4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15364" name="5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15365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9238" y="527050"/>
            <a:ext cx="2781300" cy="431800"/>
          </a:xfrm>
          <a:prstGeom prst="rect">
            <a:avLst/>
          </a:prstGeom>
          <a:noFill/>
          <a:effectLst/>
        </p:spPr>
        <p:txBody>
          <a:bodyPr lIns="0" tIns="0" rIns="0" bIns="0"/>
          <a:lstStyle/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  <a:cs typeface="Arial" pitchFamily="34" charset="0"/>
              </a:rPr>
              <a:t>ÚLTIMOS 24 MESES</a:t>
            </a:r>
          </a:p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  <a:cs typeface="Arial" pitchFamily="34" charset="0"/>
              </a:rPr>
              <a:t>ACUMULADO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250825" y="1023938"/>
            <a:ext cx="201771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368" name="9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1" name="10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2" name="Imagen 1">
            <a:extLst>
              <a:ext uri="{FF2B5EF4-FFF2-40B4-BE49-F238E27FC236}">
                <a16:creationId xmlns:a16="http://schemas.microsoft.com/office/drawing/2014/main" id="{03399293-C1A6-1F0D-6694-9A80050C93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1721" y="507688"/>
            <a:ext cx="6250207" cy="41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381" name="Grupo 24"/>
          <p:cNvGrpSpPr>
            <a:grpSpLocks/>
          </p:cNvGrpSpPr>
          <p:nvPr/>
        </p:nvGrpSpPr>
        <p:grpSpPr bwMode="auto">
          <a:xfrm>
            <a:off x="255588" y="3916363"/>
            <a:ext cx="1217612" cy="242887"/>
            <a:chOff x="255588" y="3916363"/>
            <a:chExt cx="1217612" cy="242887"/>
          </a:xfrm>
        </p:grpSpPr>
        <p:sp>
          <p:nvSpPr>
            <p:cNvPr id="26" name="35 Forma libre">
              <a:hlinkClick r:id="rId3" action="ppaction://hlinksldjump"/>
            </p:cNvPr>
            <p:cNvSpPr/>
            <p:nvPr/>
          </p:nvSpPr>
          <p:spPr bwMode="auto">
            <a:xfrm>
              <a:off x="255588" y="3916363"/>
              <a:ext cx="1217612" cy="242887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9CA99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28" name="50 CuadroTexto">
              <a:hlinkClick r:id="rId3" action="ppaction://hlinksldjump"/>
            </p:cNvPr>
            <p:cNvSpPr txBox="1"/>
            <p:nvPr/>
          </p:nvSpPr>
          <p:spPr bwMode="auto">
            <a:xfrm>
              <a:off x="388938" y="3979863"/>
              <a:ext cx="901700" cy="115887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Especialidades</a:t>
              </a:r>
            </a:p>
          </p:txBody>
        </p:sp>
      </p:grpSp>
      <p:grpSp>
        <p:nvGrpSpPr>
          <p:cNvPr id="15382" name="Grupo 70"/>
          <p:cNvGrpSpPr>
            <a:grpSpLocks/>
          </p:cNvGrpSpPr>
          <p:nvPr/>
        </p:nvGrpSpPr>
        <p:grpSpPr bwMode="auto">
          <a:xfrm>
            <a:off x="258763" y="2628900"/>
            <a:ext cx="1217612" cy="242888"/>
            <a:chOff x="258576" y="2628598"/>
            <a:chExt cx="1217080" cy="242889"/>
          </a:xfrm>
        </p:grpSpPr>
        <p:sp>
          <p:nvSpPr>
            <p:cNvPr id="30" name="35 Forma libre">
              <a:hlinkClick r:id="rId4" action="ppaction://hlinksldjump"/>
            </p:cNvPr>
            <p:cNvSpPr/>
            <p:nvPr/>
          </p:nvSpPr>
          <p:spPr bwMode="auto">
            <a:xfrm>
              <a:off x="258576" y="2628598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CE8719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15403" name="50 CuadroTexto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0710" y="2695432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Inicio</a:t>
              </a:r>
            </a:p>
          </p:txBody>
        </p:sp>
      </p:grpSp>
      <p:grpSp>
        <p:nvGrpSpPr>
          <p:cNvPr id="15383" name="Grupo 74"/>
          <p:cNvGrpSpPr>
            <a:grpSpLocks/>
          </p:cNvGrpSpPr>
          <p:nvPr/>
        </p:nvGrpSpPr>
        <p:grpSpPr bwMode="auto">
          <a:xfrm>
            <a:off x="255588" y="2886075"/>
            <a:ext cx="1216025" cy="242888"/>
            <a:chOff x="254967" y="2885396"/>
            <a:chExt cx="1217080" cy="242889"/>
          </a:xfrm>
        </p:grpSpPr>
        <p:sp>
          <p:nvSpPr>
            <p:cNvPr id="33" name="35 Forma libre">
              <a:hlinkClick r:id="rId5" action="ppaction://hlinksldjump"/>
            </p:cNvPr>
            <p:cNvSpPr/>
            <p:nvPr/>
          </p:nvSpPr>
          <p:spPr bwMode="auto">
            <a:xfrm>
              <a:off x="254967" y="288539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49533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dirty="0"/>
            </a:p>
          </p:txBody>
        </p:sp>
        <p:sp>
          <p:nvSpPr>
            <p:cNvPr id="15401" name="50 CuadroTexto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0778" y="2954202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Clases Terapéuticas</a:t>
              </a:r>
            </a:p>
          </p:txBody>
        </p:sp>
      </p:grpSp>
      <p:grpSp>
        <p:nvGrpSpPr>
          <p:cNvPr id="15384" name="Grupo 1"/>
          <p:cNvGrpSpPr>
            <a:grpSpLocks/>
          </p:cNvGrpSpPr>
          <p:nvPr/>
        </p:nvGrpSpPr>
        <p:grpSpPr bwMode="auto">
          <a:xfrm>
            <a:off x="255588" y="3144838"/>
            <a:ext cx="1217612" cy="242887"/>
            <a:chOff x="256027" y="3145096"/>
            <a:chExt cx="1217080" cy="242889"/>
          </a:xfrm>
        </p:grpSpPr>
        <p:sp>
          <p:nvSpPr>
            <p:cNvPr id="36" name="35 Forma libre">
              <a:hlinkClick r:id="rId6" action="ppaction://hlinksldjump"/>
            </p:cNvPr>
            <p:cNvSpPr/>
            <p:nvPr/>
          </p:nvSpPr>
          <p:spPr bwMode="auto">
            <a:xfrm>
              <a:off x="256027" y="314509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9A24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15399" name="50 CuadroTexto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4847" y="3209873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Moléculas</a:t>
              </a:r>
            </a:p>
          </p:txBody>
        </p:sp>
      </p:grpSp>
      <p:grpSp>
        <p:nvGrpSpPr>
          <p:cNvPr id="15385" name="Grupo 37"/>
          <p:cNvGrpSpPr>
            <a:grpSpLocks/>
          </p:cNvGrpSpPr>
          <p:nvPr/>
        </p:nvGrpSpPr>
        <p:grpSpPr bwMode="auto">
          <a:xfrm>
            <a:off x="255588" y="3403600"/>
            <a:ext cx="1217612" cy="242888"/>
            <a:chOff x="255588" y="3403600"/>
            <a:chExt cx="1217612" cy="242888"/>
          </a:xfrm>
        </p:grpSpPr>
        <p:sp>
          <p:nvSpPr>
            <p:cNvPr id="39" name="35 Forma libre">
              <a:hlinkClick r:id="rId7" action="ppaction://hlinksldjump"/>
            </p:cNvPr>
            <p:cNvSpPr/>
            <p:nvPr/>
          </p:nvSpPr>
          <p:spPr bwMode="auto">
            <a:xfrm>
              <a:off x="255588" y="3403600"/>
              <a:ext cx="1217612" cy="242888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FAF66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15397" name="50 CuadroTexto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1673" y="3476866"/>
              <a:ext cx="902264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Laboratorios</a:t>
              </a:r>
            </a:p>
          </p:txBody>
        </p:sp>
      </p:grpSp>
      <p:grpSp>
        <p:nvGrpSpPr>
          <p:cNvPr id="15386" name="Grupo 40"/>
          <p:cNvGrpSpPr>
            <a:grpSpLocks/>
          </p:cNvGrpSpPr>
          <p:nvPr/>
        </p:nvGrpSpPr>
        <p:grpSpPr bwMode="auto">
          <a:xfrm>
            <a:off x="255588" y="3659188"/>
            <a:ext cx="1216025" cy="242887"/>
            <a:chOff x="255588" y="3659188"/>
            <a:chExt cx="1216025" cy="242887"/>
          </a:xfrm>
        </p:grpSpPr>
        <p:sp>
          <p:nvSpPr>
            <p:cNvPr id="42" name="35 Forma libre">
              <a:hlinkClick r:id="rId8" action="ppaction://hlinksldjump"/>
            </p:cNvPr>
            <p:cNvSpPr/>
            <p:nvPr/>
          </p:nvSpPr>
          <p:spPr bwMode="auto">
            <a:xfrm>
              <a:off x="255588" y="3659188"/>
              <a:ext cx="1216025" cy="242887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4BC7F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43" name="50 CuadroTexto">
              <a:hlinkClick r:id="rId8" action="ppaction://hlinksldjump"/>
            </p:cNvPr>
            <p:cNvSpPr txBox="1"/>
            <p:nvPr/>
          </p:nvSpPr>
          <p:spPr bwMode="auto">
            <a:xfrm>
              <a:off x="396875" y="3727450"/>
              <a:ext cx="900113" cy="11588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Origen de Compañía</a:t>
              </a:r>
            </a:p>
          </p:txBody>
        </p:sp>
      </p:grpSp>
      <p:grpSp>
        <p:nvGrpSpPr>
          <p:cNvPr id="15387" name="Grupo 43"/>
          <p:cNvGrpSpPr>
            <a:grpSpLocks/>
          </p:cNvGrpSpPr>
          <p:nvPr/>
        </p:nvGrpSpPr>
        <p:grpSpPr bwMode="auto">
          <a:xfrm>
            <a:off x="255588" y="4175125"/>
            <a:ext cx="1217612" cy="242888"/>
            <a:chOff x="255588" y="4175126"/>
            <a:chExt cx="1217612" cy="242888"/>
          </a:xfrm>
        </p:grpSpPr>
        <p:sp>
          <p:nvSpPr>
            <p:cNvPr id="45" name="35 Forma libre">
              <a:hlinkClick r:id="rId9" action="ppaction://hlinksldjump"/>
            </p:cNvPr>
            <p:cNvSpPr/>
            <p:nvPr/>
          </p:nvSpPr>
          <p:spPr bwMode="auto">
            <a:xfrm>
              <a:off x="255588" y="4175126"/>
              <a:ext cx="1217612" cy="242888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FD7B2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46" name="50 CuadroTexto">
              <a:hlinkClick r:id="rId9" action="ppaction://hlinksldjump"/>
            </p:cNvPr>
            <p:cNvSpPr txBox="1"/>
            <p:nvPr/>
          </p:nvSpPr>
          <p:spPr bwMode="auto">
            <a:xfrm>
              <a:off x="381000" y="4184651"/>
              <a:ext cx="901700" cy="231775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Mercados de</a:t>
              </a:r>
            </a:p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Competencia</a:t>
              </a:r>
            </a:p>
          </p:txBody>
        </p:sp>
      </p:grpSp>
      <p:grpSp>
        <p:nvGrpSpPr>
          <p:cNvPr id="15388" name="Grupo 1"/>
          <p:cNvGrpSpPr>
            <a:grpSpLocks/>
          </p:cNvGrpSpPr>
          <p:nvPr/>
        </p:nvGrpSpPr>
        <p:grpSpPr bwMode="auto">
          <a:xfrm>
            <a:off x="255588" y="4432300"/>
            <a:ext cx="1217612" cy="242888"/>
            <a:chOff x="255588" y="4432308"/>
            <a:chExt cx="1217612" cy="242888"/>
          </a:xfrm>
        </p:grpSpPr>
        <p:sp>
          <p:nvSpPr>
            <p:cNvPr id="48" name="35 Forma libre">
              <a:hlinkClick r:id="rId10" action="ppaction://hlinksldjump"/>
            </p:cNvPr>
            <p:cNvSpPr/>
            <p:nvPr/>
          </p:nvSpPr>
          <p:spPr bwMode="auto">
            <a:xfrm>
              <a:off x="255588" y="4432308"/>
              <a:ext cx="1217612" cy="242888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F4E4C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49" name="50 CuadroTexto">
              <a:hlinkClick r:id="rId10" action="ppaction://hlinksldjump"/>
            </p:cNvPr>
            <p:cNvSpPr txBox="1"/>
            <p:nvPr/>
          </p:nvSpPr>
          <p:spPr bwMode="auto">
            <a:xfrm>
              <a:off x="392113" y="4495808"/>
              <a:ext cx="901700" cy="11588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Últimos 24 Meses</a:t>
              </a:r>
            </a:p>
          </p:txBody>
        </p:sp>
      </p:grpSp>
      <p:sp>
        <p:nvSpPr>
          <p:cNvPr id="50" name="27 CuadroTexto"/>
          <p:cNvSpPr txBox="1"/>
          <p:nvPr/>
        </p:nvSpPr>
        <p:spPr>
          <a:xfrm>
            <a:off x="160338" y="1023938"/>
            <a:ext cx="1084262" cy="200025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sp>
        <p:nvSpPr>
          <p:cNvPr id="51" name="50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52" name="8 Imagen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11 Imagen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9EB34D51-112B-19D9-61D0-EE1007E5F509}"/>
              </a:ext>
            </a:extLst>
          </p:cNvPr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48750" y="447974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6" name="5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16389" name="6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16390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16391" name="8 CuadroTexto"/>
          <p:cNvSpPr txBox="1">
            <a:spLocks noChangeArrowheads="1"/>
          </p:cNvSpPr>
          <p:nvPr/>
        </p:nvSpPr>
        <p:spPr bwMode="auto">
          <a:xfrm>
            <a:off x="234950" y="750888"/>
            <a:ext cx="201771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1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ER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250825" y="987425"/>
            <a:ext cx="1458913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93" name="10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2" name="11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sp>
        <p:nvSpPr>
          <p:cNvPr id="16405" name="27 CuadroTexto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29" name="28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26" name="25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6C9775A-17F7-CFD6-51E6-BBCB7F8B5A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250" y="236538"/>
            <a:ext cx="5554663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8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6" name="5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17412" name="6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17413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17414" name="8 CuadroTexto"/>
          <p:cNvSpPr txBox="1">
            <a:spLocks noChangeArrowheads="1"/>
          </p:cNvSpPr>
          <p:nvPr/>
        </p:nvSpPr>
        <p:spPr bwMode="auto">
          <a:xfrm>
            <a:off x="249238" y="747713"/>
            <a:ext cx="165893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2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DO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250825" y="987425"/>
            <a:ext cx="151288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416" name="10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2" name="11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3" name="Imagen 2">
            <a:extLst>
              <a:ext uri="{FF2B5EF4-FFF2-40B4-BE49-F238E27FC236}">
                <a16:creationId xmlns:a16="http://schemas.microsoft.com/office/drawing/2014/main" id="{1D5EA31D-5FE8-520D-F8C3-ACA52C1BAA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5727" y="452608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29" name="40 CuadroTexto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42" name="41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3" name="42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0A8BF08-3A6B-01F9-5BBA-387A005624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7000" y="228600"/>
            <a:ext cx="5554663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8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6" name="5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18436" name="6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18437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18438" name="8 CuadroTexto"/>
          <p:cNvSpPr txBox="1">
            <a:spLocks noChangeArrowheads="1"/>
          </p:cNvSpPr>
          <p:nvPr/>
        </p:nvSpPr>
        <p:spPr bwMode="auto">
          <a:xfrm>
            <a:off x="249238" y="750888"/>
            <a:ext cx="27813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3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ER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250825" y="987425"/>
            <a:ext cx="1458913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40" name="10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2" name="11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3" name="Imagen 2">
            <a:extLst>
              <a:ext uri="{FF2B5EF4-FFF2-40B4-BE49-F238E27FC236}">
                <a16:creationId xmlns:a16="http://schemas.microsoft.com/office/drawing/2014/main" id="{80F6E517-753C-4F93-ABBD-1C2C6DF7C4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2788" y="450109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53" name="40 CuadroTexto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42" name="41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3" name="42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6C08AE5-2B66-C595-DB1E-CECF3D27B4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1288" y="234950"/>
            <a:ext cx="5554662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8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6" name="5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19460" name="6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19461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19462" name="8 CuadroTexto"/>
          <p:cNvSpPr txBox="1">
            <a:spLocks noChangeArrowheads="1"/>
          </p:cNvSpPr>
          <p:nvPr/>
        </p:nvSpPr>
        <p:spPr bwMode="auto">
          <a:xfrm>
            <a:off x="249238" y="749300"/>
            <a:ext cx="27813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4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TO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250825" y="989013"/>
            <a:ext cx="1458913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464" name="10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2" name="11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2" name="Imagen 1">
            <a:extLst>
              <a:ext uri="{FF2B5EF4-FFF2-40B4-BE49-F238E27FC236}">
                <a16:creationId xmlns:a16="http://schemas.microsoft.com/office/drawing/2014/main" id="{C232E0EE-EF5C-5148-7B85-1D16F57995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5731" y="452438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477" name="40 CuadroTexto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42" name="41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3" name="42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B3C5572-4969-53DD-350F-F0E556279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8" y="233363"/>
            <a:ext cx="5554662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8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83E9AEF9-28E2-E8CE-1C82-6F3729B085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6935" y="463832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6" name="5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20485" name="6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20486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0487" name="8 CuadroTexto"/>
          <p:cNvSpPr txBox="1">
            <a:spLocks noChangeArrowheads="1"/>
          </p:cNvSpPr>
          <p:nvPr/>
        </p:nvSpPr>
        <p:spPr bwMode="auto">
          <a:xfrm>
            <a:off x="247650" y="750888"/>
            <a:ext cx="27797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5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TO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246063" y="987425"/>
            <a:ext cx="14636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489" name="10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2" name="11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sp>
        <p:nvSpPr>
          <p:cNvPr id="20501" name="39 CuadroTexto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41" name="40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2" name="41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58CA22B-AEA4-6DE7-800B-858D5C8F65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5" y="227013"/>
            <a:ext cx="5554663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8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6" name="5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21508" name="6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21509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1510" name="8 CuadroTexto"/>
          <p:cNvSpPr txBox="1">
            <a:spLocks noChangeArrowheads="1"/>
          </p:cNvSpPr>
          <p:nvPr/>
        </p:nvSpPr>
        <p:spPr bwMode="auto">
          <a:xfrm>
            <a:off x="244475" y="750888"/>
            <a:ext cx="27797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6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TO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250825" y="987425"/>
            <a:ext cx="1458913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512" name="10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2" name="11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2" name="Imagen 1">
            <a:extLst>
              <a:ext uri="{FF2B5EF4-FFF2-40B4-BE49-F238E27FC236}">
                <a16:creationId xmlns:a16="http://schemas.microsoft.com/office/drawing/2014/main" id="{E458EEA7-FFA8-F520-18D4-1D8CDB4514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3894" y="470734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25" name="40 CuadroTexto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42" name="41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3" name="42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28EA160-CC21-8931-4321-18190ACB0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6525" y="233363"/>
            <a:ext cx="5554663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8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6" name="5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22532" name="6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22533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2534" name="8 CuadroTexto"/>
          <p:cNvSpPr txBox="1">
            <a:spLocks noChangeArrowheads="1"/>
          </p:cNvSpPr>
          <p:nvPr/>
        </p:nvSpPr>
        <p:spPr bwMode="auto">
          <a:xfrm>
            <a:off x="241300" y="750888"/>
            <a:ext cx="26987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7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MO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250825" y="987425"/>
            <a:ext cx="14763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536" name="10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2" name="11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2" name="Imagen 1">
            <a:extLst>
              <a:ext uri="{FF2B5EF4-FFF2-40B4-BE49-F238E27FC236}">
                <a16:creationId xmlns:a16="http://schemas.microsoft.com/office/drawing/2014/main" id="{D1EAC9B8-0235-C678-580B-19CB959A3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5727" y="459211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49" name="40 CuadroTexto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42" name="41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3" name="42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C248445-278C-BC62-5546-B3CEDEDD44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228600"/>
            <a:ext cx="5554663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8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" name="4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23556" name="5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23557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3558" name="7 CuadroTexto"/>
          <p:cNvSpPr txBox="1">
            <a:spLocks noChangeArrowheads="1"/>
          </p:cNvSpPr>
          <p:nvPr/>
        </p:nvSpPr>
        <p:spPr bwMode="auto">
          <a:xfrm>
            <a:off x="247650" y="750888"/>
            <a:ext cx="27797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8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VO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250825" y="987425"/>
            <a:ext cx="14763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560" name="9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1" name="10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2" name="Imagen 1">
            <a:extLst>
              <a:ext uri="{FF2B5EF4-FFF2-40B4-BE49-F238E27FC236}">
                <a16:creationId xmlns:a16="http://schemas.microsoft.com/office/drawing/2014/main" id="{0C4E6BF3-7F3F-3C3A-ED80-8FA1F241E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4927" y="459211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73" name="39 CuadroTexto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41" name="40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2" name="41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C73403D-EC55-6CA8-939C-F26593CE34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7000" y="227013"/>
            <a:ext cx="5554663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8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" name="4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24580" name="5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24581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4582" name="7 CuadroTexto"/>
          <p:cNvSpPr txBox="1">
            <a:spLocks noChangeArrowheads="1"/>
          </p:cNvSpPr>
          <p:nvPr/>
        </p:nvSpPr>
        <p:spPr bwMode="auto">
          <a:xfrm>
            <a:off x="242888" y="747713"/>
            <a:ext cx="2779712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9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NO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250825" y="987425"/>
            <a:ext cx="1458913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584" name="9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1" name="10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2" name="Imagen 1">
            <a:extLst>
              <a:ext uri="{FF2B5EF4-FFF2-40B4-BE49-F238E27FC236}">
                <a16:creationId xmlns:a16="http://schemas.microsoft.com/office/drawing/2014/main" id="{CD8E0C09-2AD3-DCE7-A46A-5F07F8EF7FB5}"/>
              </a:ext>
            </a:extLst>
          </p:cNvPr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2500" y="452438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97" name="39 CuadroTexto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41" name="40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2" name="41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BCDD349-7583-096B-3EF0-CA55EF874D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6050" y="234950"/>
            <a:ext cx="5554663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8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45 Forma libre"/>
          <p:cNvSpPr/>
          <p:nvPr/>
        </p:nvSpPr>
        <p:spPr>
          <a:xfrm>
            <a:off x="-69850" y="2052638"/>
            <a:ext cx="4943475" cy="1057275"/>
          </a:xfrm>
          <a:custGeom>
            <a:avLst/>
            <a:gdLst>
              <a:gd name="connsiteX0" fmla="*/ 0 w 4121943"/>
              <a:gd name="connsiteY0" fmla="*/ 7144 h 1057275"/>
              <a:gd name="connsiteX1" fmla="*/ 4121943 w 4121943"/>
              <a:gd name="connsiteY1" fmla="*/ 0 h 1057275"/>
              <a:gd name="connsiteX2" fmla="*/ 3143250 w 4121943"/>
              <a:gd name="connsiteY2" fmla="*/ 1057275 h 1057275"/>
              <a:gd name="connsiteX3" fmla="*/ 14287 w 4121943"/>
              <a:gd name="connsiteY3" fmla="*/ 1050131 h 1057275"/>
              <a:gd name="connsiteX4" fmla="*/ 0 w 4121943"/>
              <a:gd name="connsiteY4" fmla="*/ 7144 h 1057275"/>
              <a:gd name="connsiteX0" fmla="*/ 0 w 4085677"/>
              <a:gd name="connsiteY0" fmla="*/ 7144 h 1057275"/>
              <a:gd name="connsiteX1" fmla="*/ 4085677 w 4085677"/>
              <a:gd name="connsiteY1" fmla="*/ 0 h 1057275"/>
              <a:gd name="connsiteX2" fmla="*/ 3143250 w 4085677"/>
              <a:gd name="connsiteY2" fmla="*/ 1057275 h 1057275"/>
              <a:gd name="connsiteX3" fmla="*/ 14287 w 4085677"/>
              <a:gd name="connsiteY3" fmla="*/ 1050131 h 1057275"/>
              <a:gd name="connsiteX4" fmla="*/ 0 w 4085677"/>
              <a:gd name="connsiteY4" fmla="*/ 7144 h 1057275"/>
              <a:gd name="connsiteX0" fmla="*/ 0 w 4930137"/>
              <a:gd name="connsiteY0" fmla="*/ 9734 h 1057275"/>
              <a:gd name="connsiteX1" fmla="*/ 4930137 w 4930137"/>
              <a:gd name="connsiteY1" fmla="*/ 0 h 1057275"/>
              <a:gd name="connsiteX2" fmla="*/ 3987710 w 4930137"/>
              <a:gd name="connsiteY2" fmla="*/ 1057275 h 1057275"/>
              <a:gd name="connsiteX3" fmla="*/ 858747 w 4930137"/>
              <a:gd name="connsiteY3" fmla="*/ 1050131 h 1057275"/>
              <a:gd name="connsiteX4" fmla="*/ 0 w 4930137"/>
              <a:gd name="connsiteY4" fmla="*/ 9734 h 1057275"/>
              <a:gd name="connsiteX0" fmla="*/ 14208 w 4944345"/>
              <a:gd name="connsiteY0" fmla="*/ 9734 h 1057275"/>
              <a:gd name="connsiteX1" fmla="*/ 4944345 w 4944345"/>
              <a:gd name="connsiteY1" fmla="*/ 0 h 1057275"/>
              <a:gd name="connsiteX2" fmla="*/ 4001918 w 4944345"/>
              <a:gd name="connsiteY2" fmla="*/ 1057275 h 1057275"/>
              <a:gd name="connsiteX3" fmla="*/ 0 w 4944345"/>
              <a:gd name="connsiteY3" fmla="*/ 1047541 h 1057275"/>
              <a:gd name="connsiteX4" fmla="*/ 14208 w 4944345"/>
              <a:gd name="connsiteY4" fmla="*/ 9734 h 105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4345" h="1057275">
                <a:moveTo>
                  <a:pt x="14208" y="9734"/>
                </a:moveTo>
                <a:lnTo>
                  <a:pt x="4944345" y="0"/>
                </a:lnTo>
                <a:lnTo>
                  <a:pt x="4001918" y="1057275"/>
                </a:lnTo>
                <a:lnTo>
                  <a:pt x="0" y="1047541"/>
                </a:lnTo>
                <a:lnTo>
                  <a:pt x="14208" y="9734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7" name="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8" name="7 CuadroTexto"/>
          <p:cNvSpPr txBox="1"/>
          <p:nvPr/>
        </p:nvSpPr>
        <p:spPr>
          <a:xfrm>
            <a:off x="142875" y="4552950"/>
            <a:ext cx="1084263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5125" name="8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11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40 CuadroTexto"/>
          <p:cNvSpPr txBox="1"/>
          <p:nvPr/>
        </p:nvSpPr>
        <p:spPr>
          <a:xfrm>
            <a:off x="158750" y="420688"/>
            <a:ext cx="2376488" cy="338137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MARKET SHARE</a:t>
            </a:r>
          </a:p>
        </p:txBody>
      </p:sp>
      <p:sp>
        <p:nvSpPr>
          <p:cNvPr id="42" name="41 CuadroTexto"/>
          <p:cNvSpPr txBox="1"/>
          <p:nvPr/>
        </p:nvSpPr>
        <p:spPr>
          <a:xfrm>
            <a:off x="150813" y="628650"/>
            <a:ext cx="2376487" cy="40005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  <a:cs typeface="Arial" pitchFamily="34" charset="0"/>
              </a:rPr>
              <a:t>MERCADO TOTAL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144463" y="2078038"/>
            <a:ext cx="2376487" cy="10160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MERCADO FARMACÉUTICO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ARGENTINO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160338" y="968375"/>
            <a:ext cx="647700" cy="276225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TAM</a:t>
            </a:r>
          </a:p>
        </p:txBody>
      </p:sp>
      <p:sp>
        <p:nvSpPr>
          <p:cNvPr id="47" name="46 Elipse"/>
          <p:cNvSpPr/>
          <p:nvPr/>
        </p:nvSpPr>
        <p:spPr>
          <a:xfrm>
            <a:off x="2667000" y="2124075"/>
            <a:ext cx="900113" cy="900113"/>
          </a:xfrm>
          <a:prstGeom prst="ellipse">
            <a:avLst/>
          </a:prstGeom>
          <a:solidFill>
            <a:schemeClr val="bg1"/>
          </a:solidFill>
          <a:ln w="31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1DC24D9-A26A-F779-B649-9C39625846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63688" y="2401888"/>
            <a:ext cx="1768475" cy="31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133" name="1 Grupo"/>
          <p:cNvGrpSpPr>
            <a:grpSpLocks/>
          </p:cNvGrpSpPr>
          <p:nvPr/>
        </p:nvGrpSpPr>
        <p:grpSpPr bwMode="auto">
          <a:xfrm>
            <a:off x="5033963" y="1562100"/>
            <a:ext cx="4213225" cy="465138"/>
            <a:chOff x="5034101" y="1561733"/>
            <a:chExt cx="4212704" cy="465430"/>
          </a:xfrm>
        </p:grpSpPr>
        <p:sp>
          <p:nvSpPr>
            <p:cNvPr id="23" name="22 Forma libre">
              <a:hlinkClick r:id="rId5" action="ppaction://hlinksldjump"/>
            </p:cNvPr>
            <p:cNvSpPr/>
            <p:nvPr/>
          </p:nvSpPr>
          <p:spPr>
            <a:xfrm>
              <a:off x="5034101" y="1561733"/>
              <a:ext cx="4212704" cy="465430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14932 w 4212808"/>
                <a:gd name="connsiteY0" fmla="*/ 8076 h 480670"/>
                <a:gd name="connsiteX1" fmla="*/ 0 w 4212808"/>
                <a:gd name="connsiteY1" fmla="*/ 464690 h 480670"/>
                <a:gd name="connsiteX2" fmla="*/ 4212607 w 4212808"/>
                <a:gd name="connsiteY2" fmla="*/ 480670 h 480670"/>
                <a:gd name="connsiteX3" fmla="*/ 4212608 w 4212808"/>
                <a:gd name="connsiteY3" fmla="*/ 0 h 480670"/>
                <a:gd name="connsiteX4" fmla="*/ 414076 w 4212808"/>
                <a:gd name="connsiteY4" fmla="*/ 5360 h 480670"/>
                <a:gd name="connsiteX0" fmla="*/ 414932 w 4212704"/>
                <a:gd name="connsiteY0" fmla="*/ 8076 h 465430"/>
                <a:gd name="connsiteX1" fmla="*/ 0 w 4212704"/>
                <a:gd name="connsiteY1" fmla="*/ 464690 h 465430"/>
                <a:gd name="connsiteX2" fmla="*/ 4210702 w 4212704"/>
                <a:gd name="connsiteY2" fmla="*/ 465430 h 465430"/>
                <a:gd name="connsiteX3" fmla="*/ 4212608 w 4212704"/>
                <a:gd name="connsiteY3" fmla="*/ 0 h 465430"/>
                <a:gd name="connsiteX4" fmla="*/ 414076 w 4212704"/>
                <a:gd name="connsiteY4" fmla="*/ 5360 h 465430"/>
                <a:gd name="connsiteX0" fmla="*/ 414932 w 4212704"/>
                <a:gd name="connsiteY0" fmla="*/ 8076 h 465430"/>
                <a:gd name="connsiteX1" fmla="*/ 0 w 4212704"/>
                <a:gd name="connsiteY1" fmla="*/ 464690 h 465430"/>
                <a:gd name="connsiteX2" fmla="*/ 4210702 w 4212704"/>
                <a:gd name="connsiteY2" fmla="*/ 465430 h 465430"/>
                <a:gd name="connsiteX3" fmla="*/ 4212608 w 4212704"/>
                <a:gd name="connsiteY3" fmla="*/ 0 h 465430"/>
                <a:gd name="connsiteX4" fmla="*/ 412171 w 4212704"/>
                <a:gd name="connsiteY4" fmla="*/ 1550 h 465430"/>
                <a:gd name="connsiteX0" fmla="*/ 414932 w 4212704"/>
                <a:gd name="connsiteY0" fmla="*/ 8076 h 465430"/>
                <a:gd name="connsiteX1" fmla="*/ 410389 w 4212704"/>
                <a:gd name="connsiteY1" fmla="*/ 4177 h 465430"/>
                <a:gd name="connsiteX2" fmla="*/ 0 w 4212704"/>
                <a:gd name="connsiteY2" fmla="*/ 464690 h 465430"/>
                <a:gd name="connsiteX3" fmla="*/ 4210702 w 4212704"/>
                <a:gd name="connsiteY3" fmla="*/ 465430 h 465430"/>
                <a:gd name="connsiteX4" fmla="*/ 4212608 w 4212704"/>
                <a:gd name="connsiteY4" fmla="*/ 0 h 465430"/>
                <a:gd name="connsiteX5" fmla="*/ 412171 w 4212704"/>
                <a:gd name="connsiteY5" fmla="*/ 1550 h 465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12704" h="465430">
                  <a:moveTo>
                    <a:pt x="414932" y="8076"/>
                  </a:moveTo>
                  <a:cubicBezTo>
                    <a:pt x="413418" y="10586"/>
                    <a:pt x="411903" y="1667"/>
                    <a:pt x="410389" y="4177"/>
                  </a:cubicBezTo>
                  <a:lnTo>
                    <a:pt x="0" y="464690"/>
                  </a:lnTo>
                  <a:lnTo>
                    <a:pt x="4210702" y="465430"/>
                  </a:lnTo>
                  <a:cubicBezTo>
                    <a:pt x="4210008" y="310405"/>
                    <a:pt x="4213302" y="155025"/>
                    <a:pt x="4212608" y="0"/>
                  </a:cubicBezTo>
                  <a:lnTo>
                    <a:pt x="412171" y="155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5161" name="48 CuadroTexto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5394568" y="1625486"/>
              <a:ext cx="210978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s-AR" altLang="es-AR" sz="16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Laboratorios</a:t>
              </a:r>
            </a:p>
          </p:txBody>
        </p:sp>
      </p:grpSp>
      <p:sp>
        <p:nvSpPr>
          <p:cNvPr id="19" name="18 Forma libre">
            <a:hlinkClick r:id="rId6" action="ppaction://hlinksldjump"/>
          </p:cNvPr>
          <p:cNvSpPr/>
          <p:nvPr/>
        </p:nvSpPr>
        <p:spPr>
          <a:xfrm>
            <a:off x="5956300" y="520700"/>
            <a:ext cx="3284538" cy="468313"/>
          </a:xfrm>
          <a:custGeom>
            <a:avLst/>
            <a:gdLst>
              <a:gd name="connsiteX0" fmla="*/ 146304 w 2606040"/>
              <a:gd name="connsiteY0" fmla="*/ 9144 h 512064"/>
              <a:gd name="connsiteX1" fmla="*/ 128016 w 2606040"/>
              <a:gd name="connsiteY1" fmla="*/ 512064 h 512064"/>
              <a:gd name="connsiteX2" fmla="*/ 2606040 w 2606040"/>
              <a:gd name="connsiteY2" fmla="*/ 475488 h 512064"/>
              <a:gd name="connsiteX3" fmla="*/ 2606040 w 2606040"/>
              <a:gd name="connsiteY3" fmla="*/ 0 h 512064"/>
              <a:gd name="connsiteX4" fmla="*/ 0 w 2606040"/>
              <a:gd name="connsiteY4" fmla="*/ 0 h 512064"/>
              <a:gd name="connsiteX0" fmla="*/ 0 w 2607623"/>
              <a:gd name="connsiteY0" fmla="*/ 2895 h 512064"/>
              <a:gd name="connsiteX1" fmla="*/ 129599 w 2607623"/>
              <a:gd name="connsiteY1" fmla="*/ 512064 h 512064"/>
              <a:gd name="connsiteX2" fmla="*/ 2607623 w 2607623"/>
              <a:gd name="connsiteY2" fmla="*/ 475488 h 512064"/>
              <a:gd name="connsiteX3" fmla="*/ 2607623 w 2607623"/>
              <a:gd name="connsiteY3" fmla="*/ 0 h 512064"/>
              <a:gd name="connsiteX4" fmla="*/ 1583 w 2607623"/>
              <a:gd name="connsiteY4" fmla="*/ 0 h 512064"/>
              <a:gd name="connsiteX0" fmla="*/ 439037 w 3046660"/>
              <a:gd name="connsiteY0" fmla="*/ 2895 h 497483"/>
              <a:gd name="connsiteX1" fmla="*/ 0 w 3046660"/>
              <a:gd name="connsiteY1" fmla="*/ 497483 h 497483"/>
              <a:gd name="connsiteX2" fmla="*/ 3046660 w 3046660"/>
              <a:gd name="connsiteY2" fmla="*/ 475488 h 497483"/>
              <a:gd name="connsiteX3" fmla="*/ 3046660 w 3046660"/>
              <a:gd name="connsiteY3" fmla="*/ 0 h 497483"/>
              <a:gd name="connsiteX4" fmla="*/ 440620 w 3046660"/>
              <a:gd name="connsiteY4" fmla="*/ 0 h 497483"/>
              <a:gd name="connsiteX0" fmla="*/ 439037 w 3046660"/>
              <a:gd name="connsiteY0" fmla="*/ 7060 h 501648"/>
              <a:gd name="connsiteX1" fmla="*/ 0 w 3046660"/>
              <a:gd name="connsiteY1" fmla="*/ 501648 h 501648"/>
              <a:gd name="connsiteX2" fmla="*/ 3046660 w 3046660"/>
              <a:gd name="connsiteY2" fmla="*/ 479653 h 501648"/>
              <a:gd name="connsiteX3" fmla="*/ 3046660 w 3046660"/>
              <a:gd name="connsiteY3" fmla="*/ 4165 h 501648"/>
              <a:gd name="connsiteX4" fmla="*/ 442703 w 3046660"/>
              <a:gd name="connsiteY4" fmla="*/ 0 h 501648"/>
              <a:gd name="connsiteX0" fmla="*/ 447369 w 3046660"/>
              <a:gd name="connsiteY0" fmla="*/ 811 h 501648"/>
              <a:gd name="connsiteX1" fmla="*/ 0 w 3046660"/>
              <a:gd name="connsiteY1" fmla="*/ 501648 h 501648"/>
              <a:gd name="connsiteX2" fmla="*/ 3046660 w 3046660"/>
              <a:gd name="connsiteY2" fmla="*/ 479653 h 501648"/>
              <a:gd name="connsiteX3" fmla="*/ 3046660 w 3046660"/>
              <a:gd name="connsiteY3" fmla="*/ 4165 h 501648"/>
              <a:gd name="connsiteX4" fmla="*/ 442703 w 3046660"/>
              <a:gd name="connsiteY4" fmla="*/ 0 h 501648"/>
              <a:gd name="connsiteX0" fmla="*/ 447369 w 3319522"/>
              <a:gd name="connsiteY0" fmla="*/ 811 h 501648"/>
              <a:gd name="connsiteX1" fmla="*/ 0 w 3319522"/>
              <a:gd name="connsiteY1" fmla="*/ 501648 h 501648"/>
              <a:gd name="connsiteX2" fmla="*/ 3046660 w 3319522"/>
              <a:gd name="connsiteY2" fmla="*/ 479653 h 501648"/>
              <a:gd name="connsiteX3" fmla="*/ 3319522 w 3319522"/>
              <a:gd name="connsiteY3" fmla="*/ 2082 h 501648"/>
              <a:gd name="connsiteX4" fmla="*/ 442703 w 3319522"/>
              <a:gd name="connsiteY4" fmla="*/ 0 h 501648"/>
              <a:gd name="connsiteX0" fmla="*/ 447369 w 3319522"/>
              <a:gd name="connsiteY0" fmla="*/ 811 h 501648"/>
              <a:gd name="connsiteX1" fmla="*/ 0 w 3319522"/>
              <a:gd name="connsiteY1" fmla="*/ 501648 h 501648"/>
              <a:gd name="connsiteX2" fmla="*/ 3319522 w 3319522"/>
              <a:gd name="connsiteY2" fmla="*/ 498400 h 501648"/>
              <a:gd name="connsiteX3" fmla="*/ 3319522 w 3319522"/>
              <a:gd name="connsiteY3" fmla="*/ 2082 h 501648"/>
              <a:gd name="connsiteX4" fmla="*/ 442703 w 3319522"/>
              <a:gd name="connsiteY4" fmla="*/ 0 h 501648"/>
              <a:gd name="connsiteX0" fmla="*/ 447369 w 3319522"/>
              <a:gd name="connsiteY0" fmla="*/ 0 h 500837"/>
              <a:gd name="connsiteX1" fmla="*/ 0 w 3319522"/>
              <a:gd name="connsiteY1" fmla="*/ 500837 h 500837"/>
              <a:gd name="connsiteX2" fmla="*/ 3319522 w 3319522"/>
              <a:gd name="connsiteY2" fmla="*/ 497589 h 500837"/>
              <a:gd name="connsiteX3" fmla="*/ 3319522 w 3319522"/>
              <a:gd name="connsiteY3" fmla="*/ 1271 h 500837"/>
              <a:gd name="connsiteX4" fmla="*/ 469373 w 3319522"/>
              <a:gd name="connsiteY4" fmla="*/ 1094 h 500837"/>
              <a:gd name="connsiteX0" fmla="*/ 447369 w 3319522"/>
              <a:gd name="connsiteY0" fmla="*/ 2716 h 503553"/>
              <a:gd name="connsiteX1" fmla="*/ 0 w 3319522"/>
              <a:gd name="connsiteY1" fmla="*/ 503553 h 503553"/>
              <a:gd name="connsiteX2" fmla="*/ 3319522 w 3319522"/>
              <a:gd name="connsiteY2" fmla="*/ 500305 h 503553"/>
              <a:gd name="connsiteX3" fmla="*/ 3319522 w 3319522"/>
              <a:gd name="connsiteY3" fmla="*/ 3987 h 503553"/>
              <a:gd name="connsiteX4" fmla="*/ 446513 w 3319522"/>
              <a:gd name="connsiteY4" fmla="*/ 0 h 503553"/>
              <a:gd name="connsiteX0" fmla="*/ 424457 w 3296610"/>
              <a:gd name="connsiteY0" fmla="*/ 2716 h 500305"/>
              <a:gd name="connsiteX1" fmla="*/ 0 w 3296610"/>
              <a:gd name="connsiteY1" fmla="*/ 476475 h 500305"/>
              <a:gd name="connsiteX2" fmla="*/ 3296610 w 3296610"/>
              <a:gd name="connsiteY2" fmla="*/ 500305 h 500305"/>
              <a:gd name="connsiteX3" fmla="*/ 3296610 w 3296610"/>
              <a:gd name="connsiteY3" fmla="*/ 3987 h 500305"/>
              <a:gd name="connsiteX4" fmla="*/ 423601 w 3296610"/>
              <a:gd name="connsiteY4" fmla="*/ 0 h 500305"/>
              <a:gd name="connsiteX0" fmla="*/ 424457 w 3298693"/>
              <a:gd name="connsiteY0" fmla="*/ 2716 h 476475"/>
              <a:gd name="connsiteX1" fmla="*/ 0 w 3298693"/>
              <a:gd name="connsiteY1" fmla="*/ 476475 h 476475"/>
              <a:gd name="connsiteX2" fmla="*/ 3298693 w 3298693"/>
              <a:gd name="connsiteY2" fmla="*/ 469062 h 476475"/>
              <a:gd name="connsiteX3" fmla="*/ 3296610 w 3298693"/>
              <a:gd name="connsiteY3" fmla="*/ 3987 h 476475"/>
              <a:gd name="connsiteX4" fmla="*/ 423601 w 3298693"/>
              <a:gd name="connsiteY4" fmla="*/ 0 h 476475"/>
              <a:gd name="connsiteX0" fmla="*/ 424457 w 3296670"/>
              <a:gd name="connsiteY0" fmla="*/ 2716 h 476475"/>
              <a:gd name="connsiteX1" fmla="*/ 0 w 3296670"/>
              <a:gd name="connsiteY1" fmla="*/ 476475 h 476475"/>
              <a:gd name="connsiteX2" fmla="*/ 3292444 w 3296670"/>
              <a:gd name="connsiteY2" fmla="*/ 475310 h 476475"/>
              <a:gd name="connsiteX3" fmla="*/ 3296610 w 3296670"/>
              <a:gd name="connsiteY3" fmla="*/ 3987 h 476475"/>
              <a:gd name="connsiteX4" fmla="*/ 423601 w 3296670"/>
              <a:gd name="connsiteY4" fmla="*/ 0 h 476475"/>
              <a:gd name="connsiteX0" fmla="*/ 412734 w 3284947"/>
              <a:gd name="connsiteY0" fmla="*/ 2716 h 475310"/>
              <a:gd name="connsiteX1" fmla="*/ 0 w 3284947"/>
              <a:gd name="connsiteY1" fmla="*/ 464752 h 475310"/>
              <a:gd name="connsiteX2" fmla="*/ 3280721 w 3284947"/>
              <a:gd name="connsiteY2" fmla="*/ 475310 h 475310"/>
              <a:gd name="connsiteX3" fmla="*/ 3284887 w 3284947"/>
              <a:gd name="connsiteY3" fmla="*/ 3987 h 475310"/>
              <a:gd name="connsiteX4" fmla="*/ 411878 w 3284947"/>
              <a:gd name="connsiteY4" fmla="*/ 0 h 475310"/>
              <a:gd name="connsiteX0" fmla="*/ 412734 w 3284976"/>
              <a:gd name="connsiteY0" fmla="*/ 2716 h 467495"/>
              <a:gd name="connsiteX1" fmla="*/ 0 w 3284976"/>
              <a:gd name="connsiteY1" fmla="*/ 464752 h 467495"/>
              <a:gd name="connsiteX2" fmla="*/ 3282675 w 3284976"/>
              <a:gd name="connsiteY2" fmla="*/ 467495 h 467495"/>
              <a:gd name="connsiteX3" fmla="*/ 3284887 w 3284976"/>
              <a:gd name="connsiteY3" fmla="*/ 3987 h 467495"/>
              <a:gd name="connsiteX4" fmla="*/ 411878 w 3284976"/>
              <a:gd name="connsiteY4" fmla="*/ 0 h 467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4976" h="467495">
                <a:moveTo>
                  <a:pt x="412734" y="2716"/>
                </a:moveTo>
                <a:lnTo>
                  <a:pt x="0" y="464752"/>
                </a:lnTo>
                <a:lnTo>
                  <a:pt x="3282675" y="467495"/>
                </a:lnTo>
                <a:cubicBezTo>
                  <a:pt x="3281981" y="312470"/>
                  <a:pt x="3285581" y="159012"/>
                  <a:pt x="3284887" y="3987"/>
                </a:cubicBezTo>
                <a:lnTo>
                  <a:pt x="411878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135" name="49 CuadroTexto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6315075" y="581025"/>
            <a:ext cx="2109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AR" altLang="es-AR" sz="1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Clases Terapéuticas</a:t>
            </a:r>
          </a:p>
        </p:txBody>
      </p:sp>
      <p:grpSp>
        <p:nvGrpSpPr>
          <p:cNvPr id="5136" name="5 Grupo"/>
          <p:cNvGrpSpPr>
            <a:grpSpLocks/>
          </p:cNvGrpSpPr>
          <p:nvPr/>
        </p:nvGrpSpPr>
        <p:grpSpPr bwMode="auto">
          <a:xfrm>
            <a:off x="4105275" y="2606675"/>
            <a:ext cx="5145088" cy="465138"/>
            <a:chOff x="4105715" y="2606566"/>
            <a:chExt cx="5144152" cy="464690"/>
          </a:xfrm>
        </p:grpSpPr>
        <p:sp>
          <p:nvSpPr>
            <p:cNvPr id="36" name="35 Forma libre">
              <a:hlinkClick r:id="rId7" action="ppaction://hlinksldjump"/>
            </p:cNvPr>
            <p:cNvSpPr/>
            <p:nvPr/>
          </p:nvSpPr>
          <p:spPr>
            <a:xfrm>
              <a:off x="4105715" y="2606566"/>
              <a:ext cx="5144152" cy="464690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4152" h="464690">
                  <a:moveTo>
                    <a:pt x="403502" y="9981"/>
                  </a:moveTo>
                  <a:lnTo>
                    <a:pt x="0" y="464690"/>
                  </a:lnTo>
                  <a:lnTo>
                    <a:pt x="5144152" y="463525"/>
                  </a:lnTo>
                  <a:cubicBezTo>
                    <a:pt x="5143458" y="308500"/>
                    <a:pt x="5141037" y="155025"/>
                    <a:pt x="5140343" y="0"/>
                  </a:cubicBezTo>
                  <a:lnTo>
                    <a:pt x="402646" y="7265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51" name="50 CuadroTexto">
              <a:hlinkClick r:id="rId7" action="ppaction://hlinksldjump"/>
            </p:cNvPr>
            <p:cNvSpPr txBox="1"/>
            <p:nvPr/>
          </p:nvSpPr>
          <p:spPr>
            <a:xfrm>
              <a:off x="4458076" y="2690623"/>
              <a:ext cx="2109404" cy="33939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16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Especialidades</a:t>
              </a:r>
            </a:p>
          </p:txBody>
        </p:sp>
      </p:grpSp>
      <p:grpSp>
        <p:nvGrpSpPr>
          <p:cNvPr id="5137" name="4 Grupo"/>
          <p:cNvGrpSpPr>
            <a:grpSpLocks/>
          </p:cNvGrpSpPr>
          <p:nvPr/>
        </p:nvGrpSpPr>
        <p:grpSpPr bwMode="auto">
          <a:xfrm>
            <a:off x="4564063" y="2092325"/>
            <a:ext cx="4681537" cy="463550"/>
            <a:chOff x="4563851" y="2092458"/>
            <a:chExt cx="4681237" cy="462785"/>
          </a:xfrm>
        </p:grpSpPr>
        <p:sp>
          <p:nvSpPr>
            <p:cNvPr id="24" name="23 Forma libre">
              <a:hlinkClick r:id="rId8" action="ppaction://hlinksldjump"/>
            </p:cNvPr>
            <p:cNvSpPr/>
            <p:nvPr/>
          </p:nvSpPr>
          <p:spPr>
            <a:xfrm>
              <a:off x="4563851" y="2092458"/>
              <a:ext cx="4681237" cy="462785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4677428"/>
                <a:gd name="connsiteY0" fmla="*/ 8076 h 463525"/>
                <a:gd name="connsiteX1" fmla="*/ 0 w 4677428"/>
                <a:gd name="connsiteY1" fmla="*/ 462785 h 463525"/>
                <a:gd name="connsiteX2" fmla="*/ 4204987 w 4677428"/>
                <a:gd name="connsiteY2" fmla="*/ 463525 h 463525"/>
                <a:gd name="connsiteX3" fmla="*/ 4677428 w 4677428"/>
                <a:gd name="connsiteY3" fmla="*/ 0 h 463525"/>
                <a:gd name="connsiteX4" fmla="*/ 402646 w 4677428"/>
                <a:gd name="connsiteY4" fmla="*/ 5360 h 463525"/>
                <a:gd name="connsiteX0" fmla="*/ 403502 w 4681237"/>
                <a:gd name="connsiteY0" fmla="*/ 8076 h 462785"/>
                <a:gd name="connsiteX1" fmla="*/ 0 w 4681237"/>
                <a:gd name="connsiteY1" fmla="*/ 462785 h 462785"/>
                <a:gd name="connsiteX2" fmla="*/ 4681237 w 4681237"/>
                <a:gd name="connsiteY2" fmla="*/ 461620 h 462785"/>
                <a:gd name="connsiteX3" fmla="*/ 4677428 w 4681237"/>
                <a:gd name="connsiteY3" fmla="*/ 0 h 462785"/>
                <a:gd name="connsiteX4" fmla="*/ 402646 w 4681237"/>
                <a:gd name="connsiteY4" fmla="*/ 5360 h 462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1237" h="462785">
                  <a:moveTo>
                    <a:pt x="403502" y="8076"/>
                  </a:moveTo>
                  <a:lnTo>
                    <a:pt x="0" y="462785"/>
                  </a:lnTo>
                  <a:lnTo>
                    <a:pt x="4681237" y="461620"/>
                  </a:lnTo>
                  <a:cubicBezTo>
                    <a:pt x="4680543" y="306595"/>
                    <a:pt x="4678122" y="155025"/>
                    <a:pt x="4677428" y="0"/>
                  </a:cubicBezTo>
                  <a:lnTo>
                    <a:pt x="402646" y="536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52" name="51 CuadroTexto">
              <a:hlinkClick r:id="rId8" action="ppaction://hlinksldjump"/>
            </p:cNvPr>
            <p:cNvSpPr txBox="1"/>
            <p:nvPr/>
          </p:nvSpPr>
          <p:spPr>
            <a:xfrm>
              <a:off x="4901966" y="2160608"/>
              <a:ext cx="2109653" cy="3391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16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Origen de Compañía</a:t>
              </a:r>
            </a:p>
          </p:txBody>
        </p:sp>
      </p:grpSp>
      <p:sp>
        <p:nvSpPr>
          <p:cNvPr id="22" name="21 Forma libre">
            <a:hlinkClick r:id="rId9" action="ppaction://hlinksldjump"/>
          </p:cNvPr>
          <p:cNvSpPr/>
          <p:nvPr/>
        </p:nvSpPr>
        <p:spPr>
          <a:xfrm>
            <a:off x="5491163" y="1046163"/>
            <a:ext cx="3738562" cy="460375"/>
          </a:xfrm>
          <a:custGeom>
            <a:avLst/>
            <a:gdLst>
              <a:gd name="connsiteX0" fmla="*/ 146304 w 2606040"/>
              <a:gd name="connsiteY0" fmla="*/ 9144 h 512064"/>
              <a:gd name="connsiteX1" fmla="*/ 128016 w 2606040"/>
              <a:gd name="connsiteY1" fmla="*/ 512064 h 512064"/>
              <a:gd name="connsiteX2" fmla="*/ 2606040 w 2606040"/>
              <a:gd name="connsiteY2" fmla="*/ 475488 h 512064"/>
              <a:gd name="connsiteX3" fmla="*/ 2606040 w 2606040"/>
              <a:gd name="connsiteY3" fmla="*/ 0 h 512064"/>
              <a:gd name="connsiteX4" fmla="*/ 0 w 2606040"/>
              <a:gd name="connsiteY4" fmla="*/ 0 h 512064"/>
              <a:gd name="connsiteX0" fmla="*/ 0 w 2607623"/>
              <a:gd name="connsiteY0" fmla="*/ 2895 h 512064"/>
              <a:gd name="connsiteX1" fmla="*/ 129599 w 2607623"/>
              <a:gd name="connsiteY1" fmla="*/ 512064 h 512064"/>
              <a:gd name="connsiteX2" fmla="*/ 2607623 w 2607623"/>
              <a:gd name="connsiteY2" fmla="*/ 475488 h 512064"/>
              <a:gd name="connsiteX3" fmla="*/ 2607623 w 2607623"/>
              <a:gd name="connsiteY3" fmla="*/ 0 h 512064"/>
              <a:gd name="connsiteX4" fmla="*/ 1583 w 2607623"/>
              <a:gd name="connsiteY4" fmla="*/ 0 h 512064"/>
              <a:gd name="connsiteX0" fmla="*/ 439037 w 3046660"/>
              <a:gd name="connsiteY0" fmla="*/ 2895 h 497483"/>
              <a:gd name="connsiteX1" fmla="*/ 0 w 3046660"/>
              <a:gd name="connsiteY1" fmla="*/ 497483 h 497483"/>
              <a:gd name="connsiteX2" fmla="*/ 3046660 w 3046660"/>
              <a:gd name="connsiteY2" fmla="*/ 475488 h 497483"/>
              <a:gd name="connsiteX3" fmla="*/ 3046660 w 3046660"/>
              <a:gd name="connsiteY3" fmla="*/ 0 h 497483"/>
              <a:gd name="connsiteX4" fmla="*/ 440620 w 3046660"/>
              <a:gd name="connsiteY4" fmla="*/ 0 h 497483"/>
              <a:gd name="connsiteX0" fmla="*/ 439037 w 3046660"/>
              <a:gd name="connsiteY0" fmla="*/ 7060 h 501648"/>
              <a:gd name="connsiteX1" fmla="*/ 0 w 3046660"/>
              <a:gd name="connsiteY1" fmla="*/ 501648 h 501648"/>
              <a:gd name="connsiteX2" fmla="*/ 3046660 w 3046660"/>
              <a:gd name="connsiteY2" fmla="*/ 479653 h 501648"/>
              <a:gd name="connsiteX3" fmla="*/ 3046660 w 3046660"/>
              <a:gd name="connsiteY3" fmla="*/ 4165 h 501648"/>
              <a:gd name="connsiteX4" fmla="*/ 442703 w 3046660"/>
              <a:gd name="connsiteY4" fmla="*/ 0 h 501648"/>
              <a:gd name="connsiteX0" fmla="*/ 447369 w 3046660"/>
              <a:gd name="connsiteY0" fmla="*/ 811 h 501648"/>
              <a:gd name="connsiteX1" fmla="*/ 0 w 3046660"/>
              <a:gd name="connsiteY1" fmla="*/ 501648 h 501648"/>
              <a:gd name="connsiteX2" fmla="*/ 3046660 w 3046660"/>
              <a:gd name="connsiteY2" fmla="*/ 479653 h 501648"/>
              <a:gd name="connsiteX3" fmla="*/ 3046660 w 3046660"/>
              <a:gd name="connsiteY3" fmla="*/ 4165 h 501648"/>
              <a:gd name="connsiteX4" fmla="*/ 442703 w 3046660"/>
              <a:gd name="connsiteY4" fmla="*/ 0 h 501648"/>
              <a:gd name="connsiteX0" fmla="*/ 447369 w 3319522"/>
              <a:gd name="connsiteY0" fmla="*/ 811 h 501648"/>
              <a:gd name="connsiteX1" fmla="*/ 0 w 3319522"/>
              <a:gd name="connsiteY1" fmla="*/ 501648 h 501648"/>
              <a:gd name="connsiteX2" fmla="*/ 3046660 w 3319522"/>
              <a:gd name="connsiteY2" fmla="*/ 479653 h 501648"/>
              <a:gd name="connsiteX3" fmla="*/ 3319522 w 3319522"/>
              <a:gd name="connsiteY3" fmla="*/ 2082 h 501648"/>
              <a:gd name="connsiteX4" fmla="*/ 442703 w 3319522"/>
              <a:gd name="connsiteY4" fmla="*/ 0 h 501648"/>
              <a:gd name="connsiteX0" fmla="*/ 447369 w 3319522"/>
              <a:gd name="connsiteY0" fmla="*/ 811 h 501648"/>
              <a:gd name="connsiteX1" fmla="*/ 0 w 3319522"/>
              <a:gd name="connsiteY1" fmla="*/ 501648 h 501648"/>
              <a:gd name="connsiteX2" fmla="*/ 3319522 w 3319522"/>
              <a:gd name="connsiteY2" fmla="*/ 498400 h 501648"/>
              <a:gd name="connsiteX3" fmla="*/ 3319522 w 3319522"/>
              <a:gd name="connsiteY3" fmla="*/ 2082 h 501648"/>
              <a:gd name="connsiteX4" fmla="*/ 442703 w 3319522"/>
              <a:gd name="connsiteY4" fmla="*/ 0 h 501648"/>
              <a:gd name="connsiteX0" fmla="*/ 447369 w 3319522"/>
              <a:gd name="connsiteY0" fmla="*/ 0 h 500837"/>
              <a:gd name="connsiteX1" fmla="*/ 0 w 3319522"/>
              <a:gd name="connsiteY1" fmla="*/ 500837 h 500837"/>
              <a:gd name="connsiteX2" fmla="*/ 3319522 w 3319522"/>
              <a:gd name="connsiteY2" fmla="*/ 497589 h 500837"/>
              <a:gd name="connsiteX3" fmla="*/ 3319522 w 3319522"/>
              <a:gd name="connsiteY3" fmla="*/ 1271 h 500837"/>
              <a:gd name="connsiteX4" fmla="*/ 469373 w 3319522"/>
              <a:gd name="connsiteY4" fmla="*/ 1094 h 500837"/>
              <a:gd name="connsiteX0" fmla="*/ 447369 w 3319522"/>
              <a:gd name="connsiteY0" fmla="*/ 2716 h 503553"/>
              <a:gd name="connsiteX1" fmla="*/ 0 w 3319522"/>
              <a:gd name="connsiteY1" fmla="*/ 503553 h 503553"/>
              <a:gd name="connsiteX2" fmla="*/ 3319522 w 3319522"/>
              <a:gd name="connsiteY2" fmla="*/ 500305 h 503553"/>
              <a:gd name="connsiteX3" fmla="*/ 3319522 w 3319522"/>
              <a:gd name="connsiteY3" fmla="*/ 3987 h 503553"/>
              <a:gd name="connsiteX4" fmla="*/ 446513 w 3319522"/>
              <a:gd name="connsiteY4" fmla="*/ 0 h 503553"/>
              <a:gd name="connsiteX0" fmla="*/ 424457 w 3296610"/>
              <a:gd name="connsiteY0" fmla="*/ 2716 h 500305"/>
              <a:gd name="connsiteX1" fmla="*/ 0 w 3296610"/>
              <a:gd name="connsiteY1" fmla="*/ 476475 h 500305"/>
              <a:gd name="connsiteX2" fmla="*/ 3296610 w 3296610"/>
              <a:gd name="connsiteY2" fmla="*/ 500305 h 500305"/>
              <a:gd name="connsiteX3" fmla="*/ 3296610 w 3296610"/>
              <a:gd name="connsiteY3" fmla="*/ 3987 h 500305"/>
              <a:gd name="connsiteX4" fmla="*/ 423601 w 3296610"/>
              <a:gd name="connsiteY4" fmla="*/ 0 h 500305"/>
              <a:gd name="connsiteX0" fmla="*/ 424457 w 3298693"/>
              <a:gd name="connsiteY0" fmla="*/ 2716 h 476475"/>
              <a:gd name="connsiteX1" fmla="*/ 0 w 3298693"/>
              <a:gd name="connsiteY1" fmla="*/ 476475 h 476475"/>
              <a:gd name="connsiteX2" fmla="*/ 3298693 w 3298693"/>
              <a:gd name="connsiteY2" fmla="*/ 469062 h 476475"/>
              <a:gd name="connsiteX3" fmla="*/ 3296610 w 3298693"/>
              <a:gd name="connsiteY3" fmla="*/ 3987 h 476475"/>
              <a:gd name="connsiteX4" fmla="*/ 423601 w 3298693"/>
              <a:gd name="connsiteY4" fmla="*/ 0 h 476475"/>
              <a:gd name="connsiteX0" fmla="*/ 424457 w 3296670"/>
              <a:gd name="connsiteY0" fmla="*/ 2716 h 476475"/>
              <a:gd name="connsiteX1" fmla="*/ 0 w 3296670"/>
              <a:gd name="connsiteY1" fmla="*/ 476475 h 476475"/>
              <a:gd name="connsiteX2" fmla="*/ 3292444 w 3296670"/>
              <a:gd name="connsiteY2" fmla="*/ 475310 h 476475"/>
              <a:gd name="connsiteX3" fmla="*/ 3296610 w 3296670"/>
              <a:gd name="connsiteY3" fmla="*/ 3987 h 476475"/>
              <a:gd name="connsiteX4" fmla="*/ 423601 w 3296670"/>
              <a:gd name="connsiteY4" fmla="*/ 0 h 476475"/>
              <a:gd name="connsiteX0" fmla="*/ 424457 w 3750686"/>
              <a:gd name="connsiteY0" fmla="*/ 2895 h 476654"/>
              <a:gd name="connsiteX1" fmla="*/ 0 w 3750686"/>
              <a:gd name="connsiteY1" fmla="*/ 476654 h 476654"/>
              <a:gd name="connsiteX2" fmla="*/ 3292444 w 3750686"/>
              <a:gd name="connsiteY2" fmla="*/ 475489 h 476654"/>
              <a:gd name="connsiteX3" fmla="*/ 3750686 w 3750686"/>
              <a:gd name="connsiteY3" fmla="*/ 0 h 476654"/>
              <a:gd name="connsiteX4" fmla="*/ 423601 w 3750686"/>
              <a:gd name="connsiteY4" fmla="*/ 179 h 476654"/>
              <a:gd name="connsiteX0" fmla="*/ 424457 w 3750886"/>
              <a:gd name="connsiteY0" fmla="*/ 2895 h 476654"/>
              <a:gd name="connsiteX1" fmla="*/ 0 w 3750886"/>
              <a:gd name="connsiteY1" fmla="*/ 476654 h 476654"/>
              <a:gd name="connsiteX2" fmla="*/ 3750685 w 3750886"/>
              <a:gd name="connsiteY2" fmla="*/ 475489 h 476654"/>
              <a:gd name="connsiteX3" fmla="*/ 3750686 w 3750886"/>
              <a:gd name="connsiteY3" fmla="*/ 0 h 476654"/>
              <a:gd name="connsiteX4" fmla="*/ 423601 w 3750886"/>
              <a:gd name="connsiteY4" fmla="*/ 179 h 476654"/>
              <a:gd name="connsiteX0" fmla="*/ 409217 w 3735646"/>
              <a:gd name="connsiteY0" fmla="*/ 2895 h 475489"/>
              <a:gd name="connsiteX1" fmla="*/ 0 w 3735646"/>
              <a:gd name="connsiteY1" fmla="*/ 459509 h 475489"/>
              <a:gd name="connsiteX2" fmla="*/ 3735445 w 3735646"/>
              <a:gd name="connsiteY2" fmla="*/ 475489 h 475489"/>
              <a:gd name="connsiteX3" fmla="*/ 3735446 w 3735646"/>
              <a:gd name="connsiteY3" fmla="*/ 0 h 475489"/>
              <a:gd name="connsiteX4" fmla="*/ 408361 w 3735646"/>
              <a:gd name="connsiteY4" fmla="*/ 179 h 475489"/>
              <a:gd name="connsiteX0" fmla="*/ 409217 w 3739255"/>
              <a:gd name="connsiteY0" fmla="*/ 2895 h 460249"/>
              <a:gd name="connsiteX1" fmla="*/ 0 w 3739255"/>
              <a:gd name="connsiteY1" fmla="*/ 459509 h 460249"/>
              <a:gd name="connsiteX2" fmla="*/ 3739255 w 3739255"/>
              <a:gd name="connsiteY2" fmla="*/ 460249 h 460249"/>
              <a:gd name="connsiteX3" fmla="*/ 3735446 w 3739255"/>
              <a:gd name="connsiteY3" fmla="*/ 0 h 460249"/>
              <a:gd name="connsiteX4" fmla="*/ 408361 w 3739255"/>
              <a:gd name="connsiteY4" fmla="*/ 179 h 460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39255" h="460249">
                <a:moveTo>
                  <a:pt x="409217" y="2895"/>
                </a:moveTo>
                <a:lnTo>
                  <a:pt x="0" y="459509"/>
                </a:lnTo>
                <a:lnTo>
                  <a:pt x="3739255" y="460249"/>
                </a:lnTo>
                <a:cubicBezTo>
                  <a:pt x="3738561" y="305224"/>
                  <a:pt x="3736140" y="155025"/>
                  <a:pt x="3735446" y="0"/>
                </a:cubicBezTo>
                <a:lnTo>
                  <a:pt x="408361" y="179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139" name="52 CuadroTexto">
            <a:hlinkClick r:id="rId9" action="ppaction://hlinksldjump"/>
          </p:cNvPr>
          <p:cNvSpPr txBox="1">
            <a:spLocks noChangeArrowheads="1"/>
          </p:cNvSpPr>
          <p:nvPr/>
        </p:nvSpPr>
        <p:spPr bwMode="auto">
          <a:xfrm>
            <a:off x="5842000" y="1106488"/>
            <a:ext cx="21097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AR" altLang="es-AR" sz="1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Moléculas</a:t>
            </a:r>
          </a:p>
        </p:txBody>
      </p:sp>
      <p:grpSp>
        <p:nvGrpSpPr>
          <p:cNvPr id="5140" name="9 Grupo"/>
          <p:cNvGrpSpPr>
            <a:grpSpLocks/>
          </p:cNvGrpSpPr>
          <p:nvPr/>
        </p:nvGrpSpPr>
        <p:grpSpPr bwMode="auto">
          <a:xfrm>
            <a:off x="3630613" y="3122613"/>
            <a:ext cx="5626100" cy="482600"/>
            <a:chOff x="3630558" y="3122052"/>
            <a:chExt cx="5626117" cy="483740"/>
          </a:xfrm>
        </p:grpSpPr>
        <p:sp>
          <p:nvSpPr>
            <p:cNvPr id="37" name="36 Forma libre">
              <a:hlinkClick r:id="rId10" action="ppaction://hlinksldjump"/>
            </p:cNvPr>
            <p:cNvSpPr/>
            <p:nvPr/>
          </p:nvSpPr>
          <p:spPr>
            <a:xfrm>
              <a:off x="3630558" y="3122052"/>
              <a:ext cx="5626117" cy="483740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16837 w 4218322"/>
                <a:gd name="connsiteY0" fmla="*/ 8076 h 481835"/>
                <a:gd name="connsiteX1" fmla="*/ 0 w 4218322"/>
                <a:gd name="connsiteY1" fmla="*/ 481835 h 481835"/>
                <a:gd name="connsiteX2" fmla="*/ 4218322 w 4218322"/>
                <a:gd name="connsiteY2" fmla="*/ 463525 h 481835"/>
                <a:gd name="connsiteX3" fmla="*/ 4214513 w 4218322"/>
                <a:gd name="connsiteY3" fmla="*/ 0 h 481835"/>
                <a:gd name="connsiteX4" fmla="*/ 415981 w 4218322"/>
                <a:gd name="connsiteY4" fmla="*/ 5360 h 481835"/>
                <a:gd name="connsiteX0" fmla="*/ 416837 w 4218322"/>
                <a:gd name="connsiteY0" fmla="*/ 8076 h 479930"/>
                <a:gd name="connsiteX1" fmla="*/ 0 w 4218322"/>
                <a:gd name="connsiteY1" fmla="*/ 479930 h 479930"/>
                <a:gd name="connsiteX2" fmla="*/ 4218322 w 4218322"/>
                <a:gd name="connsiteY2" fmla="*/ 463525 h 479930"/>
                <a:gd name="connsiteX3" fmla="*/ 4214513 w 4218322"/>
                <a:gd name="connsiteY3" fmla="*/ 0 h 479930"/>
                <a:gd name="connsiteX4" fmla="*/ 415981 w 4218322"/>
                <a:gd name="connsiteY4" fmla="*/ 5360 h 479930"/>
                <a:gd name="connsiteX0" fmla="*/ 416837 w 5620403"/>
                <a:gd name="connsiteY0" fmla="*/ 11886 h 483740"/>
                <a:gd name="connsiteX1" fmla="*/ 0 w 5620403"/>
                <a:gd name="connsiteY1" fmla="*/ 483740 h 483740"/>
                <a:gd name="connsiteX2" fmla="*/ 4218322 w 5620403"/>
                <a:gd name="connsiteY2" fmla="*/ 467335 h 483740"/>
                <a:gd name="connsiteX3" fmla="*/ 5620403 w 5620403"/>
                <a:gd name="connsiteY3" fmla="*/ 0 h 483740"/>
                <a:gd name="connsiteX4" fmla="*/ 415981 w 5620403"/>
                <a:gd name="connsiteY4" fmla="*/ 9170 h 483740"/>
                <a:gd name="connsiteX0" fmla="*/ 416837 w 5626117"/>
                <a:gd name="connsiteY0" fmla="*/ 11886 h 483740"/>
                <a:gd name="connsiteX1" fmla="*/ 0 w 5626117"/>
                <a:gd name="connsiteY1" fmla="*/ 483740 h 483740"/>
                <a:gd name="connsiteX2" fmla="*/ 5626117 w 5626117"/>
                <a:gd name="connsiteY2" fmla="*/ 461620 h 483740"/>
                <a:gd name="connsiteX3" fmla="*/ 5620403 w 5626117"/>
                <a:gd name="connsiteY3" fmla="*/ 0 h 483740"/>
                <a:gd name="connsiteX4" fmla="*/ 415981 w 5626117"/>
                <a:gd name="connsiteY4" fmla="*/ 9170 h 483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26117" h="483740">
                  <a:moveTo>
                    <a:pt x="416837" y="11886"/>
                  </a:moveTo>
                  <a:lnTo>
                    <a:pt x="0" y="483740"/>
                  </a:lnTo>
                  <a:lnTo>
                    <a:pt x="5626117" y="461620"/>
                  </a:lnTo>
                  <a:cubicBezTo>
                    <a:pt x="5625423" y="306595"/>
                    <a:pt x="5621097" y="155025"/>
                    <a:pt x="5620403" y="0"/>
                  </a:cubicBezTo>
                  <a:lnTo>
                    <a:pt x="415981" y="9170"/>
                  </a:lnTo>
                </a:path>
              </a:pathLst>
            </a:custGeom>
            <a:solidFill>
              <a:srgbClr val="EFCFF9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54" name="53 CuadroTexto">
              <a:hlinkClick r:id="rId10" action="ppaction://hlinksldjump"/>
            </p:cNvPr>
            <p:cNvSpPr txBox="1"/>
            <p:nvPr/>
          </p:nvSpPr>
          <p:spPr>
            <a:xfrm>
              <a:off x="3984571" y="3201615"/>
              <a:ext cx="4849828" cy="33893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600" dirty="0" err="1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Market</a:t>
              </a:r>
              <a:r>
                <a:rPr lang="es-ES" sz="16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 Share en los Mercados de Competencia (CT)</a:t>
              </a:r>
              <a:endParaRPr lang="es-AR" sz="1600" dirty="0">
                <a:solidFill>
                  <a:schemeClr val="accent4">
                    <a:lumMod val="75000"/>
                  </a:schemeClr>
                </a:solidFill>
                <a:latin typeface="Arial Narrow" pitchFamily="34" charset="0"/>
                <a:cs typeface="Arial" pitchFamily="34" charset="0"/>
              </a:endParaRPr>
            </a:p>
          </p:txBody>
        </p:sp>
      </p:grpSp>
      <p:grpSp>
        <p:nvGrpSpPr>
          <p:cNvPr id="5141" name="10 Grupo"/>
          <p:cNvGrpSpPr>
            <a:grpSpLocks/>
          </p:cNvGrpSpPr>
          <p:nvPr/>
        </p:nvGrpSpPr>
        <p:grpSpPr bwMode="auto">
          <a:xfrm>
            <a:off x="3141663" y="3657600"/>
            <a:ext cx="6105525" cy="488950"/>
            <a:chOff x="3142001" y="3657312"/>
            <a:chExt cx="6105928" cy="488453"/>
          </a:xfrm>
        </p:grpSpPr>
        <p:sp>
          <p:nvSpPr>
            <p:cNvPr id="38" name="37 Forma libre">
              <a:hlinkClick r:id="rId11" action="ppaction://hlinksldjump"/>
            </p:cNvPr>
            <p:cNvSpPr/>
            <p:nvPr/>
          </p:nvSpPr>
          <p:spPr>
            <a:xfrm>
              <a:off x="3142001" y="3657312"/>
              <a:ext cx="6105928" cy="488453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16837 w 4218322"/>
                <a:gd name="connsiteY0" fmla="*/ 8076 h 481835"/>
                <a:gd name="connsiteX1" fmla="*/ 0 w 4218322"/>
                <a:gd name="connsiteY1" fmla="*/ 481835 h 481835"/>
                <a:gd name="connsiteX2" fmla="*/ 4218322 w 4218322"/>
                <a:gd name="connsiteY2" fmla="*/ 463525 h 481835"/>
                <a:gd name="connsiteX3" fmla="*/ 4214513 w 4218322"/>
                <a:gd name="connsiteY3" fmla="*/ 0 h 481835"/>
                <a:gd name="connsiteX4" fmla="*/ 415981 w 4218322"/>
                <a:gd name="connsiteY4" fmla="*/ 5360 h 481835"/>
                <a:gd name="connsiteX0" fmla="*/ 416837 w 4218322"/>
                <a:gd name="connsiteY0" fmla="*/ 8076 h 479930"/>
                <a:gd name="connsiteX1" fmla="*/ 0 w 4218322"/>
                <a:gd name="connsiteY1" fmla="*/ 479930 h 479930"/>
                <a:gd name="connsiteX2" fmla="*/ 4218322 w 4218322"/>
                <a:gd name="connsiteY2" fmla="*/ 463525 h 479930"/>
                <a:gd name="connsiteX3" fmla="*/ 4214513 w 4218322"/>
                <a:gd name="connsiteY3" fmla="*/ 0 h 479930"/>
                <a:gd name="connsiteX4" fmla="*/ 415981 w 4218322"/>
                <a:gd name="connsiteY4" fmla="*/ 5360 h 479930"/>
                <a:gd name="connsiteX0" fmla="*/ 416837 w 5620403"/>
                <a:gd name="connsiteY0" fmla="*/ 11886 h 483740"/>
                <a:gd name="connsiteX1" fmla="*/ 0 w 5620403"/>
                <a:gd name="connsiteY1" fmla="*/ 483740 h 483740"/>
                <a:gd name="connsiteX2" fmla="*/ 4218322 w 5620403"/>
                <a:gd name="connsiteY2" fmla="*/ 467335 h 483740"/>
                <a:gd name="connsiteX3" fmla="*/ 5620403 w 5620403"/>
                <a:gd name="connsiteY3" fmla="*/ 0 h 483740"/>
                <a:gd name="connsiteX4" fmla="*/ 415981 w 5620403"/>
                <a:gd name="connsiteY4" fmla="*/ 9170 h 483740"/>
                <a:gd name="connsiteX0" fmla="*/ 416837 w 5626117"/>
                <a:gd name="connsiteY0" fmla="*/ 11886 h 483740"/>
                <a:gd name="connsiteX1" fmla="*/ 0 w 5626117"/>
                <a:gd name="connsiteY1" fmla="*/ 483740 h 483740"/>
                <a:gd name="connsiteX2" fmla="*/ 5626117 w 5626117"/>
                <a:gd name="connsiteY2" fmla="*/ 461620 h 483740"/>
                <a:gd name="connsiteX3" fmla="*/ 5620403 w 5626117"/>
                <a:gd name="connsiteY3" fmla="*/ 0 h 483740"/>
                <a:gd name="connsiteX4" fmla="*/ 415981 w 5626117"/>
                <a:gd name="connsiteY4" fmla="*/ 9170 h 483740"/>
                <a:gd name="connsiteX0" fmla="*/ 416837 w 6105883"/>
                <a:gd name="connsiteY0" fmla="*/ 16599 h 488453"/>
                <a:gd name="connsiteX1" fmla="*/ 0 w 6105883"/>
                <a:gd name="connsiteY1" fmla="*/ 488453 h 488453"/>
                <a:gd name="connsiteX2" fmla="*/ 5626117 w 6105883"/>
                <a:gd name="connsiteY2" fmla="*/ 466333 h 488453"/>
                <a:gd name="connsiteX3" fmla="*/ 6105883 w 6105883"/>
                <a:gd name="connsiteY3" fmla="*/ 0 h 488453"/>
                <a:gd name="connsiteX4" fmla="*/ 415981 w 6105883"/>
                <a:gd name="connsiteY4" fmla="*/ 13883 h 488453"/>
                <a:gd name="connsiteX0" fmla="*/ 416837 w 6105928"/>
                <a:gd name="connsiteY0" fmla="*/ 16599 h 488453"/>
                <a:gd name="connsiteX1" fmla="*/ 0 w 6105928"/>
                <a:gd name="connsiteY1" fmla="*/ 488453 h 488453"/>
                <a:gd name="connsiteX2" fmla="*/ 6099814 w 6105928"/>
                <a:gd name="connsiteY2" fmla="*/ 471046 h 488453"/>
                <a:gd name="connsiteX3" fmla="*/ 6105883 w 6105928"/>
                <a:gd name="connsiteY3" fmla="*/ 0 h 488453"/>
                <a:gd name="connsiteX4" fmla="*/ 415981 w 6105928"/>
                <a:gd name="connsiteY4" fmla="*/ 13883 h 488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05928" h="488453">
                  <a:moveTo>
                    <a:pt x="416837" y="16599"/>
                  </a:moveTo>
                  <a:lnTo>
                    <a:pt x="0" y="488453"/>
                  </a:lnTo>
                  <a:lnTo>
                    <a:pt x="6099814" y="471046"/>
                  </a:lnTo>
                  <a:cubicBezTo>
                    <a:pt x="6099120" y="316021"/>
                    <a:pt x="6106577" y="155025"/>
                    <a:pt x="6105883" y="0"/>
                  </a:cubicBezTo>
                  <a:lnTo>
                    <a:pt x="415981" y="13883"/>
                  </a:lnTo>
                </a:path>
              </a:pathLst>
            </a:custGeom>
            <a:solidFill>
              <a:srgbClr val="EACEE7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55" name="54 CuadroTexto">
              <a:hlinkClick r:id="rId11" action="ppaction://hlinksldjump"/>
            </p:cNvPr>
            <p:cNvSpPr txBox="1"/>
            <p:nvPr/>
          </p:nvSpPr>
          <p:spPr>
            <a:xfrm>
              <a:off x="3491274" y="3733435"/>
              <a:ext cx="2302027" cy="33938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16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Últimos 24 meses</a:t>
              </a:r>
            </a:p>
          </p:txBody>
        </p:sp>
      </p:grpSp>
      <p:grpSp>
        <p:nvGrpSpPr>
          <p:cNvPr id="5142" name="17 Grupo"/>
          <p:cNvGrpSpPr>
            <a:grpSpLocks/>
          </p:cNvGrpSpPr>
          <p:nvPr/>
        </p:nvGrpSpPr>
        <p:grpSpPr bwMode="auto">
          <a:xfrm>
            <a:off x="2684463" y="4184650"/>
            <a:ext cx="6550025" cy="485775"/>
            <a:chOff x="2685220" y="4184044"/>
            <a:chExt cx="6548964" cy="486097"/>
          </a:xfrm>
        </p:grpSpPr>
        <p:sp>
          <p:nvSpPr>
            <p:cNvPr id="39" name="38 Forma libre">
              <a:hlinkClick r:id="rId12" action="ppaction://hlinksldjump"/>
            </p:cNvPr>
            <p:cNvSpPr/>
            <p:nvPr/>
          </p:nvSpPr>
          <p:spPr>
            <a:xfrm>
              <a:off x="2685220" y="4184044"/>
              <a:ext cx="6548964" cy="486097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16837 w 4218322"/>
                <a:gd name="connsiteY0" fmla="*/ 8076 h 481835"/>
                <a:gd name="connsiteX1" fmla="*/ 0 w 4218322"/>
                <a:gd name="connsiteY1" fmla="*/ 481835 h 481835"/>
                <a:gd name="connsiteX2" fmla="*/ 4218322 w 4218322"/>
                <a:gd name="connsiteY2" fmla="*/ 463525 h 481835"/>
                <a:gd name="connsiteX3" fmla="*/ 4214513 w 4218322"/>
                <a:gd name="connsiteY3" fmla="*/ 0 h 481835"/>
                <a:gd name="connsiteX4" fmla="*/ 415981 w 4218322"/>
                <a:gd name="connsiteY4" fmla="*/ 5360 h 481835"/>
                <a:gd name="connsiteX0" fmla="*/ 416837 w 4218322"/>
                <a:gd name="connsiteY0" fmla="*/ 8076 h 479930"/>
                <a:gd name="connsiteX1" fmla="*/ 0 w 4218322"/>
                <a:gd name="connsiteY1" fmla="*/ 479930 h 479930"/>
                <a:gd name="connsiteX2" fmla="*/ 4218322 w 4218322"/>
                <a:gd name="connsiteY2" fmla="*/ 463525 h 479930"/>
                <a:gd name="connsiteX3" fmla="*/ 4214513 w 4218322"/>
                <a:gd name="connsiteY3" fmla="*/ 0 h 479930"/>
                <a:gd name="connsiteX4" fmla="*/ 415981 w 4218322"/>
                <a:gd name="connsiteY4" fmla="*/ 5360 h 479930"/>
                <a:gd name="connsiteX0" fmla="*/ 416837 w 5620403"/>
                <a:gd name="connsiteY0" fmla="*/ 11886 h 483740"/>
                <a:gd name="connsiteX1" fmla="*/ 0 w 5620403"/>
                <a:gd name="connsiteY1" fmla="*/ 483740 h 483740"/>
                <a:gd name="connsiteX2" fmla="*/ 4218322 w 5620403"/>
                <a:gd name="connsiteY2" fmla="*/ 467335 h 483740"/>
                <a:gd name="connsiteX3" fmla="*/ 5620403 w 5620403"/>
                <a:gd name="connsiteY3" fmla="*/ 0 h 483740"/>
                <a:gd name="connsiteX4" fmla="*/ 415981 w 5620403"/>
                <a:gd name="connsiteY4" fmla="*/ 9170 h 483740"/>
                <a:gd name="connsiteX0" fmla="*/ 416837 w 5626117"/>
                <a:gd name="connsiteY0" fmla="*/ 11886 h 483740"/>
                <a:gd name="connsiteX1" fmla="*/ 0 w 5626117"/>
                <a:gd name="connsiteY1" fmla="*/ 483740 h 483740"/>
                <a:gd name="connsiteX2" fmla="*/ 5626117 w 5626117"/>
                <a:gd name="connsiteY2" fmla="*/ 461620 h 483740"/>
                <a:gd name="connsiteX3" fmla="*/ 5620403 w 5626117"/>
                <a:gd name="connsiteY3" fmla="*/ 0 h 483740"/>
                <a:gd name="connsiteX4" fmla="*/ 415981 w 5626117"/>
                <a:gd name="connsiteY4" fmla="*/ 9170 h 483740"/>
                <a:gd name="connsiteX0" fmla="*/ 416837 w 6548944"/>
                <a:gd name="connsiteY0" fmla="*/ 14243 h 486097"/>
                <a:gd name="connsiteX1" fmla="*/ 0 w 6548944"/>
                <a:gd name="connsiteY1" fmla="*/ 486097 h 486097"/>
                <a:gd name="connsiteX2" fmla="*/ 5626117 w 6548944"/>
                <a:gd name="connsiteY2" fmla="*/ 463977 h 486097"/>
                <a:gd name="connsiteX3" fmla="*/ 6548944 w 6548944"/>
                <a:gd name="connsiteY3" fmla="*/ 0 h 486097"/>
                <a:gd name="connsiteX4" fmla="*/ 415981 w 6548944"/>
                <a:gd name="connsiteY4" fmla="*/ 11527 h 486097"/>
                <a:gd name="connsiteX0" fmla="*/ 416837 w 6548964"/>
                <a:gd name="connsiteY0" fmla="*/ 14243 h 486097"/>
                <a:gd name="connsiteX1" fmla="*/ 0 w 6548964"/>
                <a:gd name="connsiteY1" fmla="*/ 486097 h 486097"/>
                <a:gd name="connsiteX2" fmla="*/ 6533447 w 6548964"/>
                <a:gd name="connsiteY2" fmla="*/ 466334 h 486097"/>
                <a:gd name="connsiteX3" fmla="*/ 6548944 w 6548964"/>
                <a:gd name="connsiteY3" fmla="*/ 0 h 486097"/>
                <a:gd name="connsiteX4" fmla="*/ 415981 w 6548964"/>
                <a:gd name="connsiteY4" fmla="*/ 11527 h 486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548964" h="486097">
                  <a:moveTo>
                    <a:pt x="416837" y="14243"/>
                  </a:moveTo>
                  <a:lnTo>
                    <a:pt x="0" y="486097"/>
                  </a:lnTo>
                  <a:lnTo>
                    <a:pt x="6533447" y="466334"/>
                  </a:lnTo>
                  <a:cubicBezTo>
                    <a:pt x="6532753" y="311309"/>
                    <a:pt x="6549638" y="155025"/>
                    <a:pt x="6548944" y="0"/>
                  </a:cubicBezTo>
                  <a:lnTo>
                    <a:pt x="415981" y="11527"/>
                  </a:lnTo>
                </a:path>
              </a:pathLst>
            </a:custGeom>
            <a:solidFill>
              <a:srgbClr val="E7DDEF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56" name="55 CuadroTexto">
              <a:hlinkClick r:id="rId12" action="ppaction://hlinksldjump"/>
            </p:cNvPr>
            <p:cNvSpPr txBox="1"/>
            <p:nvPr/>
          </p:nvSpPr>
          <p:spPr>
            <a:xfrm>
              <a:off x="3018541" y="4269826"/>
              <a:ext cx="3358606" cy="33836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16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Últimos 24 meses Acumulado</a:t>
              </a:r>
            </a:p>
          </p:txBody>
        </p:sp>
      </p:grpSp>
      <p:sp>
        <p:nvSpPr>
          <p:cNvPr id="57" name="24 CuadroTexto"/>
          <p:cNvSpPr txBox="1">
            <a:spLocks noChangeArrowheads="1"/>
          </p:cNvSpPr>
          <p:nvPr/>
        </p:nvSpPr>
        <p:spPr bwMode="auto">
          <a:xfrm>
            <a:off x="479425" y="3079750"/>
            <a:ext cx="2767013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altLang="es-ES" sz="700" i="1" dirty="0">
                <a:solidFill>
                  <a:schemeClr val="accent4">
                    <a:lumMod val="75000"/>
                  </a:schemeClr>
                </a:solidFill>
                <a:latin typeface="Arial Narrow" pitchFamily="34" charset="0"/>
                <a:cs typeface="Arial" charset="0"/>
              </a:rPr>
              <a:t>HAGA CLICK EN LAS OPCIONES  PARA VER LAS DISTINTAS APERTURAS</a:t>
            </a:r>
            <a:endParaRPr lang="es-AR" altLang="es-ES" sz="700" i="1" dirty="0">
              <a:solidFill>
                <a:schemeClr val="accent4">
                  <a:lumMod val="75000"/>
                </a:schemeClr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58" name="57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9" name="58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146" name="59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5147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2" name="61 CuadroTexto"/>
          <p:cNvSpPr txBox="1"/>
          <p:nvPr/>
        </p:nvSpPr>
        <p:spPr>
          <a:xfrm>
            <a:off x="2943225" y="50800"/>
            <a:ext cx="3221038" cy="2540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50" b="1" dirty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INDICADORES SAMF · CLOSE-UP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4974031-9076-E101-D42D-3D8E6A3DB6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84150" y="957263"/>
            <a:ext cx="1279525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6" name="5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25604" name="6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25605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5606" name="8 CuadroTexto"/>
          <p:cNvSpPr txBox="1">
            <a:spLocks noChangeArrowheads="1"/>
          </p:cNvSpPr>
          <p:nvPr/>
        </p:nvSpPr>
        <p:spPr bwMode="auto">
          <a:xfrm>
            <a:off x="233363" y="754063"/>
            <a:ext cx="27813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10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MO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246063" y="987425"/>
            <a:ext cx="1589087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608" name="10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2" name="11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2" name="Imagen 1">
            <a:extLst>
              <a:ext uri="{FF2B5EF4-FFF2-40B4-BE49-F238E27FC236}">
                <a16:creationId xmlns:a16="http://schemas.microsoft.com/office/drawing/2014/main" id="{B09FD62F-A440-D58B-DA1D-E8D9A8178A09}"/>
              </a:ext>
            </a:extLst>
          </p:cNvPr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5313" y="461528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621" name="40 CuadroTexto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42" name="41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3" name="42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D09605B-DA4E-56AD-E998-F12B9120F1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5413" y="236538"/>
            <a:ext cx="5554662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8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" name="4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26628" name="5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26629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6630" name="7 CuadroTexto"/>
          <p:cNvSpPr txBox="1">
            <a:spLocks noChangeArrowheads="1"/>
          </p:cNvSpPr>
          <p:nvPr/>
        </p:nvSpPr>
        <p:spPr bwMode="auto">
          <a:xfrm>
            <a:off x="231775" y="752475"/>
            <a:ext cx="27797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11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MO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249238" y="984250"/>
            <a:ext cx="1550987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632" name="9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1" name="10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2" name="Imagen 1">
            <a:extLst>
              <a:ext uri="{FF2B5EF4-FFF2-40B4-BE49-F238E27FC236}">
                <a16:creationId xmlns:a16="http://schemas.microsoft.com/office/drawing/2014/main" id="{A5C7F05C-D2DE-CDEC-864E-557A58E0468E}"/>
              </a:ext>
            </a:extLst>
          </p:cNvPr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2871" y="457188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45" name="39 CuadroTexto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41" name="40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2" name="41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FBA2F81-7AFA-82B8-6AEC-ECCD1F36A1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9700" y="228600"/>
            <a:ext cx="5554663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8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97FAAB53-E796-462F-AD61-17FFE054E551}"/>
              </a:ext>
            </a:extLst>
          </p:cNvPr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2500" y="461520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6" name="5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27653" name="6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27654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7655" name="8 CuadroTexto"/>
          <p:cNvSpPr txBox="1">
            <a:spLocks noChangeArrowheads="1"/>
          </p:cNvSpPr>
          <p:nvPr/>
        </p:nvSpPr>
        <p:spPr bwMode="auto">
          <a:xfrm>
            <a:off x="230188" y="750888"/>
            <a:ext cx="27813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12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MO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250825" y="987425"/>
            <a:ext cx="1549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657" name="10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2" name="11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sp>
        <p:nvSpPr>
          <p:cNvPr id="27669" name="39 CuadroTexto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41" name="40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2" name="41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E95136F-241C-000C-A4C5-F5DBA0F34A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3" y="236538"/>
            <a:ext cx="5554662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8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6" name="5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28676" name="6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28677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8678" name="8 CuadroTexto"/>
          <p:cNvSpPr txBox="1">
            <a:spLocks noChangeArrowheads="1"/>
          </p:cNvSpPr>
          <p:nvPr/>
        </p:nvSpPr>
        <p:spPr bwMode="auto">
          <a:xfrm>
            <a:off x="231775" y="750888"/>
            <a:ext cx="27813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13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ER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247650" y="984250"/>
            <a:ext cx="15525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680" name="10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2" name="11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2" name="Imagen 1">
            <a:extLst>
              <a:ext uri="{FF2B5EF4-FFF2-40B4-BE49-F238E27FC236}">
                <a16:creationId xmlns:a16="http://schemas.microsoft.com/office/drawing/2014/main" id="{27F28A56-DF6A-722A-054D-37E3CF2D12F5}"/>
              </a:ext>
            </a:extLst>
          </p:cNvPr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9950" y="459211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93" name="54 CuadroTexto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56" name="55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7" name="56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B8044EE-3C53-3463-2E91-7EC52B3966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5" y="236538"/>
            <a:ext cx="5554663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8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" name="4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29700" name="5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29701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9702" name="7 CuadroTexto"/>
          <p:cNvSpPr txBox="1">
            <a:spLocks noChangeArrowheads="1"/>
          </p:cNvSpPr>
          <p:nvPr/>
        </p:nvSpPr>
        <p:spPr bwMode="auto">
          <a:xfrm>
            <a:off x="231775" y="749300"/>
            <a:ext cx="27813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14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TO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238125" y="987425"/>
            <a:ext cx="157638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704" name="9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1" name="10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sp>
        <p:nvSpPr>
          <p:cNvPr id="29705" name="24 CuadroTexto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26" name="25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1A9A640-A48E-103E-7357-BB4098BDE33E}"/>
              </a:ext>
            </a:extLst>
          </p:cNvPr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46311" y="461482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26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86A223F-2766-5C47-CFD5-47B735393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463" y="233363"/>
            <a:ext cx="5554662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27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30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" name="4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30724" name="5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30725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30726" name="7 CuadroTexto"/>
          <p:cNvSpPr txBox="1">
            <a:spLocks noChangeArrowheads="1"/>
          </p:cNvSpPr>
          <p:nvPr/>
        </p:nvSpPr>
        <p:spPr bwMode="auto">
          <a:xfrm>
            <a:off x="249238" y="746125"/>
            <a:ext cx="27813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15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TO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247650" y="987425"/>
            <a:ext cx="15525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728" name="9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1" name="10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sp>
        <p:nvSpPr>
          <p:cNvPr id="30729" name="24 CuadroTexto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26" name="25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6E30726-A19E-E940-8A78-71D25C2D0F23}"/>
              </a:ext>
            </a:extLst>
          </p:cNvPr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65729" y="457518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26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5AB2F98-1C94-5253-B7DA-C549A48FAA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3" y="233363"/>
            <a:ext cx="5554662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27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30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" name="4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31748" name="5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31749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31750" name="7 CuadroTexto"/>
          <p:cNvSpPr txBox="1">
            <a:spLocks noChangeArrowheads="1"/>
          </p:cNvSpPr>
          <p:nvPr/>
        </p:nvSpPr>
        <p:spPr bwMode="auto">
          <a:xfrm>
            <a:off x="234950" y="749300"/>
            <a:ext cx="27813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16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TO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247650" y="987425"/>
            <a:ext cx="1549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752" name="9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1" name="10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sp>
        <p:nvSpPr>
          <p:cNvPr id="31753" name="24 CuadroTexto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26" name="25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A59DBB9-30CD-066D-BD10-2E3F7E5CA786}"/>
              </a:ext>
            </a:extLst>
          </p:cNvPr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65727" y="454287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26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8AFC933-3D91-FE5B-F576-2577844287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813" y="234950"/>
            <a:ext cx="5554662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27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30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" name="4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32772" name="5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32773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32774" name="7 CuadroTexto"/>
          <p:cNvSpPr txBox="1">
            <a:spLocks noChangeArrowheads="1"/>
          </p:cNvSpPr>
          <p:nvPr/>
        </p:nvSpPr>
        <p:spPr bwMode="auto">
          <a:xfrm>
            <a:off x="228600" y="749300"/>
            <a:ext cx="27797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17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MO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242888" y="987425"/>
            <a:ext cx="1557337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776" name="9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1" name="10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2" name="Imagen 1">
            <a:extLst>
              <a:ext uri="{FF2B5EF4-FFF2-40B4-BE49-F238E27FC236}">
                <a16:creationId xmlns:a16="http://schemas.microsoft.com/office/drawing/2014/main" id="{ECAAEE73-D61A-E699-2A6A-8414D4B12E75}"/>
              </a:ext>
            </a:extLst>
          </p:cNvPr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0579" y="469972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789" name="39 CuadroTexto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41" name="40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2" name="41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FA4626C-53F6-8750-2BF1-58909C9E6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1763" y="234950"/>
            <a:ext cx="5554662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8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6" name="5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33796" name="6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33797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33798" name="8 CuadroTexto"/>
          <p:cNvSpPr txBox="1">
            <a:spLocks noChangeArrowheads="1"/>
          </p:cNvSpPr>
          <p:nvPr/>
        </p:nvSpPr>
        <p:spPr bwMode="auto">
          <a:xfrm>
            <a:off x="234950" y="755650"/>
            <a:ext cx="27797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18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VO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10" name="9 Conector recto"/>
          <p:cNvCxnSpPr/>
          <p:nvPr/>
        </p:nvCxnSpPr>
        <p:spPr>
          <a:xfrm flipV="1">
            <a:off x="244475" y="985838"/>
            <a:ext cx="155575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800" name="10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2" name="11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2" name="Imagen 1">
            <a:extLst>
              <a:ext uri="{FF2B5EF4-FFF2-40B4-BE49-F238E27FC236}">
                <a16:creationId xmlns:a16="http://schemas.microsoft.com/office/drawing/2014/main" id="{18D1941C-5E6A-DD0D-333B-10C67FBA21FF}"/>
              </a:ext>
            </a:extLst>
          </p:cNvPr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9619" y="468301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813" name="40 CuadroTexto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42" name="41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3" name="42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044FEE7-3133-9C93-8214-6F7E040DB8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3350" y="233363"/>
            <a:ext cx="5554663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8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" name="4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34820" name="5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34821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34822" name="7 CuadroTexto"/>
          <p:cNvSpPr txBox="1">
            <a:spLocks noChangeArrowheads="1"/>
          </p:cNvSpPr>
          <p:nvPr/>
        </p:nvSpPr>
        <p:spPr bwMode="auto">
          <a:xfrm>
            <a:off x="231775" y="749300"/>
            <a:ext cx="27797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19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NO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247650" y="987425"/>
            <a:ext cx="1547813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824" name="9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1" name="10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2" name="Imagen 1">
            <a:extLst>
              <a:ext uri="{FF2B5EF4-FFF2-40B4-BE49-F238E27FC236}">
                <a16:creationId xmlns:a16="http://schemas.microsoft.com/office/drawing/2014/main" id="{7E5CBA71-57B0-894B-481C-37294B76F508}"/>
              </a:ext>
            </a:extLst>
          </p:cNvPr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0361" y="461060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837" name="39 CuadroTexto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41" name="40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2" name="41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B9DB998-9A51-BEB2-D214-78D091CAE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813" y="231775"/>
            <a:ext cx="5554662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8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B4B3860E-DBB3-57D6-5BAB-272F954E53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60071" y="428625"/>
            <a:ext cx="6467556" cy="42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323FFB6E-2FFF-280D-839E-88ACD3B144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55025" y="647700"/>
            <a:ext cx="438150" cy="3903663"/>
          </a:xfrm>
          <a:prstGeom prst="rect">
            <a:avLst/>
          </a:prstGeom>
          <a:solidFill>
            <a:srgbClr val="FFFFFF">
              <a:alpha val="6980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15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19" name="18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6150" name="19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6151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250825" y="441325"/>
            <a:ext cx="1441450" cy="247650"/>
          </a:xfrm>
          <a:prstGeom prst="rect">
            <a:avLst/>
          </a:prstGeom>
          <a:noFill/>
          <a:effectLst/>
        </p:spPr>
        <p:txBody>
          <a:bodyPr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MARKET SHARE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249238" y="738188"/>
            <a:ext cx="1793875" cy="431800"/>
          </a:xfrm>
          <a:prstGeom prst="rect">
            <a:avLst/>
          </a:prstGeom>
          <a:noFill/>
          <a:effectLst/>
        </p:spPr>
        <p:txBody>
          <a:bodyPr lIns="0" tIns="0" rIns="0" bIns="0"/>
          <a:lstStyle/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CLASES</a:t>
            </a:r>
          </a:p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TERAPÉUTICAS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250825" y="1276350"/>
            <a:ext cx="649288" cy="185738"/>
          </a:xfrm>
          <a:prstGeom prst="rect">
            <a:avLst/>
          </a:prstGeom>
          <a:noFill/>
          <a:effectLst/>
        </p:spPr>
        <p:txBody>
          <a:bodyPr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TAM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250825" y="1208088"/>
            <a:ext cx="162083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67" name="11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22" name="21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53" name="52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sp>
        <p:nvSpPr>
          <p:cNvPr id="28" name="27 CuadroTexto"/>
          <p:cNvSpPr txBox="1"/>
          <p:nvPr/>
        </p:nvSpPr>
        <p:spPr>
          <a:xfrm>
            <a:off x="168275" y="1455738"/>
            <a:ext cx="1084263" cy="200025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157B47C-98FF-0711-54B1-F783D98BF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6109" y="1210371"/>
            <a:ext cx="1279525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70" name="Grupo 9"/>
          <p:cNvGrpSpPr>
            <a:grpSpLocks/>
          </p:cNvGrpSpPr>
          <p:nvPr/>
        </p:nvGrpSpPr>
        <p:grpSpPr bwMode="auto">
          <a:xfrm>
            <a:off x="255588" y="3916363"/>
            <a:ext cx="1217612" cy="242887"/>
            <a:chOff x="256199" y="3916659"/>
            <a:chExt cx="1217080" cy="242889"/>
          </a:xfrm>
        </p:grpSpPr>
        <p:sp>
          <p:nvSpPr>
            <p:cNvPr id="39" name="35 Forma libre">
              <a:hlinkClick r:id="rId6" action="ppaction://hlinksldjump"/>
            </p:cNvPr>
            <p:cNvSpPr/>
            <p:nvPr/>
          </p:nvSpPr>
          <p:spPr bwMode="auto">
            <a:xfrm>
              <a:off x="256199" y="3916659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9CA99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31" name="50 CuadroTexto">
              <a:hlinkClick r:id="rId6" action="ppaction://hlinksldjump"/>
            </p:cNvPr>
            <p:cNvSpPr txBox="1"/>
            <p:nvPr/>
          </p:nvSpPr>
          <p:spPr bwMode="auto">
            <a:xfrm>
              <a:off x="389491" y="3926184"/>
              <a:ext cx="901306" cy="231777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MS en Mercados de Competencia</a:t>
              </a:r>
            </a:p>
          </p:txBody>
        </p:sp>
      </p:grpSp>
      <p:grpSp>
        <p:nvGrpSpPr>
          <p:cNvPr id="6171" name="Grupo 3"/>
          <p:cNvGrpSpPr>
            <a:grpSpLocks/>
          </p:cNvGrpSpPr>
          <p:nvPr/>
        </p:nvGrpSpPr>
        <p:grpSpPr bwMode="auto">
          <a:xfrm>
            <a:off x="258763" y="2628900"/>
            <a:ext cx="1217612" cy="242888"/>
            <a:chOff x="258576" y="2628598"/>
            <a:chExt cx="1217080" cy="242889"/>
          </a:xfrm>
        </p:grpSpPr>
        <p:sp>
          <p:nvSpPr>
            <p:cNvPr id="44" name="35 Forma libre">
              <a:hlinkClick r:id="rId7" action="ppaction://hlinksldjump"/>
            </p:cNvPr>
            <p:cNvSpPr/>
            <p:nvPr/>
          </p:nvSpPr>
          <p:spPr bwMode="auto">
            <a:xfrm>
              <a:off x="258576" y="2628598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CE8719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6191" name="50 CuadroTexto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0710" y="2695432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Inicio</a:t>
              </a:r>
            </a:p>
          </p:txBody>
        </p:sp>
      </p:grpSp>
      <p:grpSp>
        <p:nvGrpSpPr>
          <p:cNvPr id="6172" name="Grupo 4"/>
          <p:cNvGrpSpPr>
            <a:grpSpLocks/>
          </p:cNvGrpSpPr>
          <p:nvPr/>
        </p:nvGrpSpPr>
        <p:grpSpPr bwMode="auto">
          <a:xfrm>
            <a:off x="255588" y="2886075"/>
            <a:ext cx="1216025" cy="242888"/>
            <a:chOff x="254967" y="2885396"/>
            <a:chExt cx="1217080" cy="242889"/>
          </a:xfrm>
        </p:grpSpPr>
        <p:sp>
          <p:nvSpPr>
            <p:cNvPr id="43" name="35 Forma libre">
              <a:hlinkClick r:id="rId8" action="ppaction://hlinksldjump"/>
            </p:cNvPr>
            <p:cNvSpPr/>
            <p:nvPr/>
          </p:nvSpPr>
          <p:spPr bwMode="auto">
            <a:xfrm>
              <a:off x="254967" y="288539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49533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6189" name="50 CuadroTexto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0778" y="2954202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Moléculas</a:t>
              </a:r>
            </a:p>
          </p:txBody>
        </p:sp>
      </p:grpSp>
      <p:grpSp>
        <p:nvGrpSpPr>
          <p:cNvPr id="6173" name="Grupo 5"/>
          <p:cNvGrpSpPr>
            <a:grpSpLocks/>
          </p:cNvGrpSpPr>
          <p:nvPr/>
        </p:nvGrpSpPr>
        <p:grpSpPr bwMode="auto">
          <a:xfrm>
            <a:off x="255588" y="3144838"/>
            <a:ext cx="1217612" cy="242887"/>
            <a:chOff x="256027" y="3145096"/>
            <a:chExt cx="1217080" cy="242889"/>
          </a:xfrm>
        </p:grpSpPr>
        <p:sp>
          <p:nvSpPr>
            <p:cNvPr id="42" name="35 Forma libre">
              <a:hlinkClick r:id="rId9" action="ppaction://hlinksldjump"/>
            </p:cNvPr>
            <p:cNvSpPr/>
            <p:nvPr/>
          </p:nvSpPr>
          <p:spPr bwMode="auto">
            <a:xfrm>
              <a:off x="256027" y="314509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9A24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6187" name="50 CuadroTexto">
              <a:hlinkClick r:id="rId9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4847" y="3209873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Laboratorios</a:t>
              </a:r>
            </a:p>
          </p:txBody>
        </p:sp>
      </p:grpSp>
      <p:grpSp>
        <p:nvGrpSpPr>
          <p:cNvPr id="6174" name="Grupo 7"/>
          <p:cNvGrpSpPr>
            <a:grpSpLocks/>
          </p:cNvGrpSpPr>
          <p:nvPr/>
        </p:nvGrpSpPr>
        <p:grpSpPr bwMode="auto">
          <a:xfrm>
            <a:off x="255588" y="3403600"/>
            <a:ext cx="1217612" cy="242888"/>
            <a:chOff x="256199" y="3403207"/>
            <a:chExt cx="1217080" cy="242889"/>
          </a:xfrm>
        </p:grpSpPr>
        <p:sp>
          <p:nvSpPr>
            <p:cNvPr id="41" name="35 Forma libre">
              <a:hlinkClick r:id="rId10" action="ppaction://hlinksldjump"/>
            </p:cNvPr>
            <p:cNvSpPr/>
            <p:nvPr/>
          </p:nvSpPr>
          <p:spPr bwMode="auto">
            <a:xfrm>
              <a:off x="256199" y="3403207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FAF66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6185" name="50 CuadroTexto">
              <a:hlinkClick r:id="rId10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2225" y="3476473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Origen de Compañía</a:t>
              </a:r>
            </a:p>
          </p:txBody>
        </p:sp>
      </p:grpSp>
      <p:grpSp>
        <p:nvGrpSpPr>
          <p:cNvPr id="6175" name="Grupo 8"/>
          <p:cNvGrpSpPr>
            <a:grpSpLocks/>
          </p:cNvGrpSpPr>
          <p:nvPr/>
        </p:nvGrpSpPr>
        <p:grpSpPr bwMode="auto">
          <a:xfrm>
            <a:off x="255588" y="3659188"/>
            <a:ext cx="1216025" cy="242887"/>
            <a:chOff x="254967" y="3659466"/>
            <a:chExt cx="1217080" cy="242889"/>
          </a:xfrm>
        </p:grpSpPr>
        <p:sp>
          <p:nvSpPr>
            <p:cNvPr id="40" name="35 Forma libre">
              <a:hlinkClick r:id="rId11" action="ppaction://hlinksldjump"/>
            </p:cNvPr>
            <p:cNvSpPr/>
            <p:nvPr/>
          </p:nvSpPr>
          <p:spPr bwMode="auto">
            <a:xfrm>
              <a:off x="254967" y="365946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4BC7F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58" name="50 CuadroTexto">
              <a:hlinkClick r:id="rId11" action="ppaction://hlinksldjump"/>
            </p:cNvPr>
            <p:cNvSpPr txBox="1"/>
            <p:nvPr/>
          </p:nvSpPr>
          <p:spPr bwMode="auto">
            <a:xfrm>
              <a:off x="396377" y="3727729"/>
              <a:ext cx="900894" cy="115889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Especialidades</a:t>
              </a:r>
            </a:p>
          </p:txBody>
        </p:sp>
      </p:grpSp>
      <p:grpSp>
        <p:nvGrpSpPr>
          <p:cNvPr id="6176" name="Grupo 10"/>
          <p:cNvGrpSpPr>
            <a:grpSpLocks/>
          </p:cNvGrpSpPr>
          <p:nvPr/>
        </p:nvGrpSpPr>
        <p:grpSpPr bwMode="auto">
          <a:xfrm>
            <a:off x="255588" y="4175125"/>
            <a:ext cx="1217612" cy="242888"/>
            <a:chOff x="256199" y="4174859"/>
            <a:chExt cx="1217080" cy="242889"/>
          </a:xfrm>
        </p:grpSpPr>
        <p:sp>
          <p:nvSpPr>
            <p:cNvPr id="38" name="35 Forma libre">
              <a:hlinkClick r:id="rId12" action="ppaction://hlinksldjump"/>
            </p:cNvPr>
            <p:cNvSpPr/>
            <p:nvPr/>
          </p:nvSpPr>
          <p:spPr bwMode="auto">
            <a:xfrm>
              <a:off x="256199" y="4174859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FD7B2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59" name="50 CuadroTexto">
              <a:hlinkClick r:id="rId12" action="ppaction://hlinksldjump"/>
            </p:cNvPr>
            <p:cNvSpPr txBox="1"/>
            <p:nvPr/>
          </p:nvSpPr>
          <p:spPr bwMode="auto">
            <a:xfrm>
              <a:off x="381556" y="4235184"/>
              <a:ext cx="901306" cy="11588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 err="1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Úlitmos</a:t>
              </a: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 24 Meses</a:t>
              </a:r>
            </a:p>
          </p:txBody>
        </p:sp>
      </p:grpSp>
      <p:grpSp>
        <p:nvGrpSpPr>
          <p:cNvPr id="6177" name="Grupo 11"/>
          <p:cNvGrpSpPr>
            <a:grpSpLocks/>
          </p:cNvGrpSpPr>
          <p:nvPr/>
        </p:nvGrpSpPr>
        <p:grpSpPr bwMode="auto">
          <a:xfrm>
            <a:off x="255588" y="4432300"/>
            <a:ext cx="1217612" cy="252413"/>
            <a:chOff x="256003" y="4432374"/>
            <a:chExt cx="1217080" cy="251606"/>
          </a:xfrm>
        </p:grpSpPr>
        <p:sp>
          <p:nvSpPr>
            <p:cNvPr id="30" name="35 Forma libre">
              <a:hlinkClick r:id="rId13" action="ppaction://hlinksldjump"/>
            </p:cNvPr>
            <p:cNvSpPr/>
            <p:nvPr/>
          </p:nvSpPr>
          <p:spPr bwMode="auto">
            <a:xfrm>
              <a:off x="256003" y="4432374"/>
              <a:ext cx="1217080" cy="242111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F4E4C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60" name="50 CuadroTexto">
              <a:hlinkClick r:id="rId13" action="ppaction://hlinksldjump"/>
            </p:cNvPr>
            <p:cNvSpPr txBox="1"/>
            <p:nvPr/>
          </p:nvSpPr>
          <p:spPr bwMode="auto">
            <a:xfrm>
              <a:off x="392468" y="4452946"/>
              <a:ext cx="901306" cy="231034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 err="1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Úlitmos</a:t>
              </a: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 24 Meses</a:t>
              </a:r>
            </a:p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Acumulados</a:t>
              </a:r>
            </a:p>
          </p:txBody>
        </p:sp>
      </p:grpSp>
      <p:sp>
        <p:nvSpPr>
          <p:cNvPr id="54" name="53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55" name="8 Imagen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11 Imagen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" name="4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35844" name="5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35845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35846" name="7 CuadroTexto"/>
          <p:cNvSpPr txBox="1">
            <a:spLocks noChangeArrowheads="1"/>
          </p:cNvSpPr>
          <p:nvPr/>
        </p:nvSpPr>
        <p:spPr bwMode="auto">
          <a:xfrm>
            <a:off x="249238" y="750888"/>
            <a:ext cx="27813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20</a:t>
            </a:r>
            <a:r>
              <a:rPr lang="es-ES" altLang="es-AR" sz="1600" baseline="300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MO</a:t>
            </a:r>
            <a:r>
              <a:rPr lang="es-ES" altLang="es-AR" sz="1600">
                <a:solidFill>
                  <a:schemeClr val="tx2"/>
                </a:solidFill>
                <a:latin typeface="Arial Narrow" pitchFamily="34" charset="0"/>
                <a:cs typeface="Arial" charset="0"/>
              </a:rPr>
              <a:t> LABORATORIO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250825" y="987425"/>
            <a:ext cx="1549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848" name="9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1" name="10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3" name="Imagen 2">
            <a:extLst>
              <a:ext uri="{FF2B5EF4-FFF2-40B4-BE49-F238E27FC236}">
                <a16:creationId xmlns:a16="http://schemas.microsoft.com/office/drawing/2014/main" id="{AB038548-E6B7-84B8-4AD0-AFD2C5BF66CD}"/>
              </a:ext>
            </a:extLst>
          </p:cNvPr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2500" y="463629"/>
            <a:ext cx="72000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861" name="38 CuadroTexto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71525" y="4203700"/>
            <a:ext cx="10287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MX" altLang="es-AR" sz="1000">
                <a:solidFill>
                  <a:srgbClr val="CE1728"/>
                </a:solidFill>
              </a:rPr>
              <a:t>VOLVER A RNK LABORATORIOS</a:t>
            </a:r>
            <a:endParaRPr lang="es-AR" altLang="es-AR" sz="1000">
              <a:solidFill>
                <a:srgbClr val="CE1728"/>
              </a:solidFill>
            </a:endParaRPr>
          </a:p>
        </p:txBody>
      </p:sp>
      <p:sp>
        <p:nvSpPr>
          <p:cNvPr id="40" name="39 Forma libre"/>
          <p:cNvSpPr/>
          <p:nvPr/>
        </p:nvSpPr>
        <p:spPr>
          <a:xfrm>
            <a:off x="801688" y="4151313"/>
            <a:ext cx="908050" cy="523875"/>
          </a:xfrm>
          <a:custGeom>
            <a:avLst/>
            <a:gdLst>
              <a:gd name="connsiteX0" fmla="*/ 169442 w 969907"/>
              <a:gd name="connsiteY0" fmla="*/ 93485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67193 w 969907"/>
              <a:gd name="connsiteY1" fmla="*/ 93485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108092 h 514167"/>
              <a:gd name="connsiteX1" fmla="*/ 110247 w 969907"/>
              <a:gd name="connsiteY1" fmla="*/ 99636 h 514167"/>
              <a:gd name="connsiteX2" fmla="*/ 67193 w 969907"/>
              <a:gd name="connsiteY2" fmla="*/ 0 h 514167"/>
              <a:gd name="connsiteX3" fmla="*/ 0 w 969907"/>
              <a:gd name="connsiteY3" fmla="*/ 283376 h 514167"/>
              <a:gd name="connsiteX4" fmla="*/ 75957 w 969907"/>
              <a:gd name="connsiteY4" fmla="*/ 514167 h 514167"/>
              <a:gd name="connsiteX5" fmla="*/ 75957 w 969907"/>
              <a:gd name="connsiteY5" fmla="*/ 444053 h 514167"/>
              <a:gd name="connsiteX6" fmla="*/ 969907 w 969907"/>
              <a:gd name="connsiteY6" fmla="*/ 446975 h 514167"/>
              <a:gd name="connsiteX0" fmla="*/ 265849 w 969907"/>
              <a:gd name="connsiteY0" fmla="*/ 93740 h 499815"/>
              <a:gd name="connsiteX1" fmla="*/ 110247 w 969907"/>
              <a:gd name="connsiteY1" fmla="*/ 85284 h 499815"/>
              <a:gd name="connsiteX2" fmla="*/ 110248 w 969907"/>
              <a:gd name="connsiteY2" fmla="*/ 0 h 499815"/>
              <a:gd name="connsiteX3" fmla="*/ 0 w 969907"/>
              <a:gd name="connsiteY3" fmla="*/ 269024 h 499815"/>
              <a:gd name="connsiteX4" fmla="*/ 75957 w 969907"/>
              <a:gd name="connsiteY4" fmla="*/ 499815 h 499815"/>
              <a:gd name="connsiteX5" fmla="*/ 75957 w 969907"/>
              <a:gd name="connsiteY5" fmla="*/ 429701 h 499815"/>
              <a:gd name="connsiteX6" fmla="*/ 969907 w 969907"/>
              <a:gd name="connsiteY6" fmla="*/ 432623 h 499815"/>
              <a:gd name="connsiteX0" fmla="*/ 251497 w 955555"/>
              <a:gd name="connsiteY0" fmla="*/ 93740 h 499815"/>
              <a:gd name="connsiteX1" fmla="*/ 95895 w 955555"/>
              <a:gd name="connsiteY1" fmla="*/ 85284 h 499815"/>
              <a:gd name="connsiteX2" fmla="*/ 95896 w 955555"/>
              <a:gd name="connsiteY2" fmla="*/ 0 h 499815"/>
              <a:gd name="connsiteX3" fmla="*/ 0 w 955555"/>
              <a:gd name="connsiteY3" fmla="*/ 260823 h 499815"/>
              <a:gd name="connsiteX4" fmla="*/ 61605 w 955555"/>
              <a:gd name="connsiteY4" fmla="*/ 499815 h 499815"/>
              <a:gd name="connsiteX5" fmla="*/ 61605 w 955555"/>
              <a:gd name="connsiteY5" fmla="*/ 429701 h 499815"/>
              <a:gd name="connsiteX6" fmla="*/ 955555 w 955555"/>
              <a:gd name="connsiteY6" fmla="*/ 432623 h 499815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61605 w 955555"/>
              <a:gd name="connsiteY5" fmla="*/ 429701 h 528518"/>
              <a:gd name="connsiteX6" fmla="*/ 955555 w 955555"/>
              <a:gd name="connsiteY6" fmla="*/ 432623 h 528518"/>
              <a:gd name="connsiteX0" fmla="*/ 251497 w 955555"/>
              <a:gd name="connsiteY0" fmla="*/ 93740 h 528518"/>
              <a:gd name="connsiteX1" fmla="*/ 95895 w 955555"/>
              <a:gd name="connsiteY1" fmla="*/ 85284 h 528518"/>
              <a:gd name="connsiteX2" fmla="*/ 95896 w 955555"/>
              <a:gd name="connsiteY2" fmla="*/ 0 h 528518"/>
              <a:gd name="connsiteX3" fmla="*/ 0 w 955555"/>
              <a:gd name="connsiteY3" fmla="*/ 260823 h 528518"/>
              <a:gd name="connsiteX4" fmla="*/ 100560 w 955555"/>
              <a:gd name="connsiteY4" fmla="*/ 528518 h 528518"/>
              <a:gd name="connsiteX5" fmla="*/ 92359 w 955555"/>
              <a:gd name="connsiteY5" fmla="*/ 427651 h 528518"/>
              <a:gd name="connsiteX6" fmla="*/ 955555 w 955555"/>
              <a:gd name="connsiteY6" fmla="*/ 432623 h 528518"/>
              <a:gd name="connsiteX0" fmla="*/ 251497 w 955555"/>
              <a:gd name="connsiteY0" fmla="*/ 93740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5555"/>
              <a:gd name="connsiteY0" fmla="*/ 84215 h 524417"/>
              <a:gd name="connsiteX1" fmla="*/ 95895 w 955555"/>
              <a:gd name="connsiteY1" fmla="*/ 85284 h 524417"/>
              <a:gd name="connsiteX2" fmla="*/ 95896 w 955555"/>
              <a:gd name="connsiteY2" fmla="*/ 0 h 524417"/>
              <a:gd name="connsiteX3" fmla="*/ 0 w 955555"/>
              <a:gd name="connsiteY3" fmla="*/ 260823 h 524417"/>
              <a:gd name="connsiteX4" fmla="*/ 98510 w 955555"/>
              <a:gd name="connsiteY4" fmla="*/ 524417 h 524417"/>
              <a:gd name="connsiteX5" fmla="*/ 92359 w 955555"/>
              <a:gd name="connsiteY5" fmla="*/ 427651 h 524417"/>
              <a:gd name="connsiteX6" fmla="*/ 955555 w 955555"/>
              <a:gd name="connsiteY6" fmla="*/ 432623 h 524417"/>
              <a:gd name="connsiteX0" fmla="*/ 175297 w 951745"/>
              <a:gd name="connsiteY0" fmla="*/ 84215 h 524417"/>
              <a:gd name="connsiteX1" fmla="*/ 95895 w 951745"/>
              <a:gd name="connsiteY1" fmla="*/ 85284 h 524417"/>
              <a:gd name="connsiteX2" fmla="*/ 95896 w 951745"/>
              <a:gd name="connsiteY2" fmla="*/ 0 h 524417"/>
              <a:gd name="connsiteX3" fmla="*/ 0 w 951745"/>
              <a:gd name="connsiteY3" fmla="*/ 260823 h 524417"/>
              <a:gd name="connsiteX4" fmla="*/ 98510 w 951745"/>
              <a:gd name="connsiteY4" fmla="*/ 524417 h 524417"/>
              <a:gd name="connsiteX5" fmla="*/ 92359 w 951745"/>
              <a:gd name="connsiteY5" fmla="*/ 427651 h 524417"/>
              <a:gd name="connsiteX6" fmla="*/ 951745 w 951745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8510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  <a:gd name="connsiteX0" fmla="*/ 175297 w 907930"/>
              <a:gd name="connsiteY0" fmla="*/ 84215 h 524417"/>
              <a:gd name="connsiteX1" fmla="*/ 95895 w 907930"/>
              <a:gd name="connsiteY1" fmla="*/ 85284 h 524417"/>
              <a:gd name="connsiteX2" fmla="*/ 95896 w 907930"/>
              <a:gd name="connsiteY2" fmla="*/ 0 h 524417"/>
              <a:gd name="connsiteX3" fmla="*/ 0 w 907930"/>
              <a:gd name="connsiteY3" fmla="*/ 260823 h 524417"/>
              <a:gd name="connsiteX4" fmla="*/ 92795 w 907930"/>
              <a:gd name="connsiteY4" fmla="*/ 524417 h 524417"/>
              <a:gd name="connsiteX5" fmla="*/ 92359 w 907930"/>
              <a:gd name="connsiteY5" fmla="*/ 427651 h 524417"/>
              <a:gd name="connsiteX6" fmla="*/ 907930 w 907930"/>
              <a:gd name="connsiteY6" fmla="*/ 425003 h 524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7930" h="524417">
                <a:moveTo>
                  <a:pt x="175297" y="84215"/>
                </a:moveTo>
                <a:lnTo>
                  <a:pt x="95895" y="85284"/>
                </a:lnTo>
                <a:cubicBezTo>
                  <a:pt x="95895" y="56856"/>
                  <a:pt x="95896" y="28428"/>
                  <a:pt x="95896" y="0"/>
                </a:cubicBezTo>
                <a:lnTo>
                  <a:pt x="0" y="260823"/>
                </a:lnTo>
                <a:lnTo>
                  <a:pt x="92795" y="524417"/>
                </a:lnTo>
                <a:cubicBezTo>
                  <a:pt x="92650" y="492162"/>
                  <a:pt x="92504" y="459906"/>
                  <a:pt x="92359" y="427651"/>
                </a:cubicBezTo>
                <a:lnTo>
                  <a:pt x="907930" y="425003"/>
                </a:lnTo>
              </a:path>
            </a:pathLst>
          </a:custGeom>
          <a:ln w="3175">
            <a:solidFill>
              <a:srgbClr val="CE17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1" name="40 CuadroTexto"/>
          <p:cNvSpPr txBox="1"/>
          <p:nvPr/>
        </p:nvSpPr>
        <p:spPr>
          <a:xfrm>
            <a:off x="5253038" y="4564063"/>
            <a:ext cx="1082675" cy="21590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29E232C-A180-EC0E-A0D4-3545708EC8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225" y="227013"/>
            <a:ext cx="5554663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29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11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" name="4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8196" name="5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8197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0825" y="441325"/>
            <a:ext cx="1441450" cy="247650"/>
          </a:xfrm>
          <a:prstGeom prst="rect">
            <a:avLst/>
          </a:prstGeom>
          <a:noFill/>
          <a:effectLst/>
        </p:spPr>
        <p:txBody>
          <a:bodyPr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MARKET SHARE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9238" y="719138"/>
            <a:ext cx="1793875" cy="431800"/>
          </a:xfrm>
          <a:prstGeom prst="rect">
            <a:avLst/>
          </a:prstGeom>
          <a:noFill/>
          <a:effectLst/>
        </p:spPr>
        <p:txBody>
          <a:bodyPr lIns="0" tIns="0" rIns="0" bIns="0"/>
          <a:lstStyle/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accent4"/>
                </a:solidFill>
                <a:latin typeface="Arial Narrow" pitchFamily="34" charset="0"/>
                <a:cs typeface="Arial" pitchFamily="34" charset="0"/>
              </a:rPr>
              <a:t>MOLÉCULAS</a:t>
            </a:r>
          </a:p>
        </p:txBody>
      </p:sp>
      <p:cxnSp>
        <p:nvCxnSpPr>
          <p:cNvPr id="24" name="23 Conector recto"/>
          <p:cNvCxnSpPr/>
          <p:nvPr/>
        </p:nvCxnSpPr>
        <p:spPr>
          <a:xfrm>
            <a:off x="250825" y="966788"/>
            <a:ext cx="137795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01" name="24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26" name="25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27" name="26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2" name="Imagen 1">
            <a:extLst>
              <a:ext uri="{FF2B5EF4-FFF2-40B4-BE49-F238E27FC236}">
                <a16:creationId xmlns:a16="http://schemas.microsoft.com/office/drawing/2014/main" id="{783FDBF3-A4AD-5D66-C05E-D5EA2BA002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31080" y="429683"/>
            <a:ext cx="6248927" cy="41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25 CuadroTexto"/>
          <p:cNvSpPr txBox="1"/>
          <p:nvPr/>
        </p:nvSpPr>
        <p:spPr>
          <a:xfrm>
            <a:off x="250825" y="1039813"/>
            <a:ext cx="649288" cy="184150"/>
          </a:xfrm>
          <a:prstGeom prst="rect">
            <a:avLst/>
          </a:prstGeom>
          <a:noFill/>
          <a:effectLst/>
        </p:spPr>
        <p:txBody>
          <a:bodyPr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TAM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5C839C0-8CE0-F8F6-5674-8D782FB5A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5516" y="979488"/>
            <a:ext cx="1279525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216" name="Grupo 28"/>
          <p:cNvGrpSpPr>
            <a:grpSpLocks/>
          </p:cNvGrpSpPr>
          <p:nvPr/>
        </p:nvGrpSpPr>
        <p:grpSpPr bwMode="auto">
          <a:xfrm>
            <a:off x="255588" y="3916363"/>
            <a:ext cx="1217612" cy="242887"/>
            <a:chOff x="256199" y="3916659"/>
            <a:chExt cx="1217080" cy="242889"/>
          </a:xfrm>
        </p:grpSpPr>
        <p:sp>
          <p:nvSpPr>
            <p:cNvPr id="31" name="35 Forma libre">
              <a:hlinkClick r:id="rId4" action="ppaction://hlinksldjump"/>
            </p:cNvPr>
            <p:cNvSpPr/>
            <p:nvPr/>
          </p:nvSpPr>
          <p:spPr bwMode="auto">
            <a:xfrm>
              <a:off x="256199" y="3916659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9CA99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32" name="50 CuadroTexto">
              <a:hlinkClick r:id="rId4" action="ppaction://hlinksldjump"/>
            </p:cNvPr>
            <p:cNvSpPr txBox="1"/>
            <p:nvPr/>
          </p:nvSpPr>
          <p:spPr bwMode="auto">
            <a:xfrm>
              <a:off x="389491" y="3926184"/>
              <a:ext cx="901306" cy="231777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MS en Mercados de Competencia</a:t>
              </a:r>
            </a:p>
          </p:txBody>
        </p:sp>
      </p:grpSp>
      <p:grpSp>
        <p:nvGrpSpPr>
          <p:cNvPr id="8217" name="Grupo 32"/>
          <p:cNvGrpSpPr>
            <a:grpSpLocks/>
          </p:cNvGrpSpPr>
          <p:nvPr/>
        </p:nvGrpSpPr>
        <p:grpSpPr bwMode="auto">
          <a:xfrm>
            <a:off x="258763" y="2628900"/>
            <a:ext cx="1217612" cy="242888"/>
            <a:chOff x="258576" y="2628598"/>
            <a:chExt cx="1217080" cy="242889"/>
          </a:xfrm>
        </p:grpSpPr>
        <p:sp>
          <p:nvSpPr>
            <p:cNvPr id="42" name="35 Forma libre">
              <a:hlinkClick r:id="rId5" action="ppaction://hlinksldjump"/>
            </p:cNvPr>
            <p:cNvSpPr/>
            <p:nvPr/>
          </p:nvSpPr>
          <p:spPr bwMode="auto">
            <a:xfrm>
              <a:off x="258576" y="2628598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CE8719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8238" name="50 CuadroTexto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0710" y="2695432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Inicio</a:t>
              </a:r>
            </a:p>
          </p:txBody>
        </p:sp>
      </p:grpSp>
      <p:grpSp>
        <p:nvGrpSpPr>
          <p:cNvPr id="8218" name="Grupo 1"/>
          <p:cNvGrpSpPr>
            <a:grpSpLocks/>
          </p:cNvGrpSpPr>
          <p:nvPr/>
        </p:nvGrpSpPr>
        <p:grpSpPr bwMode="auto">
          <a:xfrm>
            <a:off x="255588" y="2886075"/>
            <a:ext cx="1216025" cy="242888"/>
            <a:chOff x="254967" y="2885396"/>
            <a:chExt cx="1217080" cy="242889"/>
          </a:xfrm>
        </p:grpSpPr>
        <p:sp>
          <p:nvSpPr>
            <p:cNvPr id="46" name="35 Forma libre">
              <a:hlinkClick r:id="rId6" action="ppaction://hlinksldjump"/>
            </p:cNvPr>
            <p:cNvSpPr/>
            <p:nvPr/>
          </p:nvSpPr>
          <p:spPr bwMode="auto">
            <a:xfrm>
              <a:off x="254967" y="288539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49533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dirty="0"/>
            </a:p>
          </p:txBody>
        </p:sp>
        <p:sp>
          <p:nvSpPr>
            <p:cNvPr id="8236" name="50 CuadroTexto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0778" y="2954202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Clases Terapéuticas</a:t>
              </a:r>
            </a:p>
          </p:txBody>
        </p:sp>
      </p:grpSp>
      <p:grpSp>
        <p:nvGrpSpPr>
          <p:cNvPr id="8219" name="Grupo 47"/>
          <p:cNvGrpSpPr>
            <a:grpSpLocks/>
          </p:cNvGrpSpPr>
          <p:nvPr/>
        </p:nvGrpSpPr>
        <p:grpSpPr bwMode="auto">
          <a:xfrm>
            <a:off x="255588" y="3144838"/>
            <a:ext cx="1217612" cy="242887"/>
            <a:chOff x="256027" y="3145096"/>
            <a:chExt cx="1217080" cy="242889"/>
          </a:xfrm>
        </p:grpSpPr>
        <p:sp>
          <p:nvSpPr>
            <p:cNvPr id="49" name="35 Forma libre">
              <a:hlinkClick r:id="rId7" action="ppaction://hlinksldjump"/>
            </p:cNvPr>
            <p:cNvSpPr/>
            <p:nvPr/>
          </p:nvSpPr>
          <p:spPr bwMode="auto">
            <a:xfrm>
              <a:off x="256027" y="314509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9A24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8234" name="50 CuadroTexto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4847" y="3209873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Laboratorios</a:t>
              </a:r>
            </a:p>
          </p:txBody>
        </p:sp>
      </p:grpSp>
      <p:grpSp>
        <p:nvGrpSpPr>
          <p:cNvPr id="8220" name="Grupo 50"/>
          <p:cNvGrpSpPr>
            <a:grpSpLocks/>
          </p:cNvGrpSpPr>
          <p:nvPr/>
        </p:nvGrpSpPr>
        <p:grpSpPr bwMode="auto">
          <a:xfrm>
            <a:off x="255588" y="3403600"/>
            <a:ext cx="1217612" cy="242888"/>
            <a:chOff x="256199" y="3403207"/>
            <a:chExt cx="1217080" cy="242889"/>
          </a:xfrm>
        </p:grpSpPr>
        <p:sp>
          <p:nvSpPr>
            <p:cNvPr id="52" name="35 Forma libre">
              <a:hlinkClick r:id="rId8" action="ppaction://hlinksldjump"/>
            </p:cNvPr>
            <p:cNvSpPr/>
            <p:nvPr/>
          </p:nvSpPr>
          <p:spPr bwMode="auto">
            <a:xfrm>
              <a:off x="256199" y="3403207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FAF66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8232" name="50 CuadroTexto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2225" y="3476473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Origen de Compañía</a:t>
              </a:r>
            </a:p>
          </p:txBody>
        </p:sp>
      </p:grpSp>
      <p:grpSp>
        <p:nvGrpSpPr>
          <p:cNvPr id="8221" name="Grupo 53"/>
          <p:cNvGrpSpPr>
            <a:grpSpLocks/>
          </p:cNvGrpSpPr>
          <p:nvPr/>
        </p:nvGrpSpPr>
        <p:grpSpPr bwMode="auto">
          <a:xfrm>
            <a:off x="255588" y="3659188"/>
            <a:ext cx="1216025" cy="242887"/>
            <a:chOff x="254967" y="3659466"/>
            <a:chExt cx="1217080" cy="242889"/>
          </a:xfrm>
        </p:grpSpPr>
        <p:sp>
          <p:nvSpPr>
            <p:cNvPr id="55" name="35 Forma libre">
              <a:hlinkClick r:id="rId9" action="ppaction://hlinksldjump"/>
            </p:cNvPr>
            <p:cNvSpPr/>
            <p:nvPr/>
          </p:nvSpPr>
          <p:spPr bwMode="auto">
            <a:xfrm>
              <a:off x="254967" y="365946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4BC7F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56" name="50 CuadroTexto">
              <a:hlinkClick r:id="rId9" action="ppaction://hlinksldjump"/>
            </p:cNvPr>
            <p:cNvSpPr txBox="1"/>
            <p:nvPr/>
          </p:nvSpPr>
          <p:spPr bwMode="auto">
            <a:xfrm>
              <a:off x="396377" y="3727729"/>
              <a:ext cx="900894" cy="115889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Especialidades</a:t>
              </a:r>
            </a:p>
          </p:txBody>
        </p:sp>
      </p:grpSp>
      <p:grpSp>
        <p:nvGrpSpPr>
          <p:cNvPr id="8222" name="Grupo 56"/>
          <p:cNvGrpSpPr>
            <a:grpSpLocks/>
          </p:cNvGrpSpPr>
          <p:nvPr/>
        </p:nvGrpSpPr>
        <p:grpSpPr bwMode="auto">
          <a:xfrm>
            <a:off x="255588" y="4175125"/>
            <a:ext cx="1217612" cy="242888"/>
            <a:chOff x="256199" y="4174859"/>
            <a:chExt cx="1217080" cy="242889"/>
          </a:xfrm>
        </p:grpSpPr>
        <p:sp>
          <p:nvSpPr>
            <p:cNvPr id="58" name="35 Forma libre">
              <a:hlinkClick r:id="rId10" action="ppaction://hlinksldjump"/>
            </p:cNvPr>
            <p:cNvSpPr/>
            <p:nvPr/>
          </p:nvSpPr>
          <p:spPr bwMode="auto">
            <a:xfrm>
              <a:off x="256199" y="4174859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FD7B2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59" name="50 CuadroTexto">
              <a:hlinkClick r:id="rId10" action="ppaction://hlinksldjump"/>
            </p:cNvPr>
            <p:cNvSpPr txBox="1"/>
            <p:nvPr/>
          </p:nvSpPr>
          <p:spPr bwMode="auto">
            <a:xfrm>
              <a:off x="381556" y="4235184"/>
              <a:ext cx="901306" cy="11588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 err="1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Úlitmos</a:t>
              </a: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 24 Meses</a:t>
              </a:r>
            </a:p>
          </p:txBody>
        </p:sp>
      </p:grpSp>
      <p:grpSp>
        <p:nvGrpSpPr>
          <p:cNvPr id="8223" name="Grupo 59"/>
          <p:cNvGrpSpPr>
            <a:grpSpLocks/>
          </p:cNvGrpSpPr>
          <p:nvPr/>
        </p:nvGrpSpPr>
        <p:grpSpPr bwMode="auto">
          <a:xfrm>
            <a:off x="255588" y="4432300"/>
            <a:ext cx="1217612" cy="252413"/>
            <a:chOff x="256003" y="4432374"/>
            <a:chExt cx="1217080" cy="251606"/>
          </a:xfrm>
        </p:grpSpPr>
        <p:sp>
          <p:nvSpPr>
            <p:cNvPr id="61" name="35 Forma libre">
              <a:hlinkClick r:id="rId11" action="ppaction://hlinksldjump"/>
            </p:cNvPr>
            <p:cNvSpPr/>
            <p:nvPr/>
          </p:nvSpPr>
          <p:spPr bwMode="auto">
            <a:xfrm>
              <a:off x="256003" y="4432374"/>
              <a:ext cx="1217080" cy="242111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F4E4C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62" name="50 CuadroTexto">
              <a:hlinkClick r:id="rId11" action="ppaction://hlinksldjump"/>
            </p:cNvPr>
            <p:cNvSpPr txBox="1"/>
            <p:nvPr/>
          </p:nvSpPr>
          <p:spPr bwMode="auto">
            <a:xfrm>
              <a:off x="392468" y="4452946"/>
              <a:ext cx="901306" cy="231034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 err="1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Úlitmos</a:t>
              </a: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 24 Meses</a:t>
              </a:r>
            </a:p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Acumulados</a:t>
              </a:r>
            </a:p>
          </p:txBody>
        </p:sp>
      </p:grpSp>
      <p:sp>
        <p:nvSpPr>
          <p:cNvPr id="63" name="27 CuadroTexto"/>
          <p:cNvSpPr txBox="1"/>
          <p:nvPr/>
        </p:nvSpPr>
        <p:spPr>
          <a:xfrm>
            <a:off x="155575" y="1189038"/>
            <a:ext cx="1084263" cy="200025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sp>
        <p:nvSpPr>
          <p:cNvPr id="51" name="50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53" name="8 Imagen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11 Imagen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" name="4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9220" name="5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9221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0825" y="441325"/>
            <a:ext cx="1441450" cy="247650"/>
          </a:xfrm>
          <a:prstGeom prst="rect">
            <a:avLst/>
          </a:prstGeom>
          <a:noFill/>
          <a:effectLst/>
        </p:spPr>
        <p:txBody>
          <a:bodyPr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MARKET SHARE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9238" y="719138"/>
            <a:ext cx="1793875" cy="431800"/>
          </a:xfrm>
          <a:prstGeom prst="rect">
            <a:avLst/>
          </a:prstGeom>
          <a:noFill/>
          <a:effectLst/>
        </p:spPr>
        <p:txBody>
          <a:bodyPr lIns="0" tIns="0" rIns="0" bIns="0"/>
          <a:lstStyle/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LABORATORIOS</a:t>
            </a:r>
          </a:p>
        </p:txBody>
      </p:sp>
      <p:cxnSp>
        <p:nvCxnSpPr>
          <p:cNvPr id="12" name="11 Conector recto"/>
          <p:cNvCxnSpPr/>
          <p:nvPr/>
        </p:nvCxnSpPr>
        <p:spPr>
          <a:xfrm>
            <a:off x="250825" y="966788"/>
            <a:ext cx="1662113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25" name="12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4" name="13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5" name="14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2" name="Imagen 1">
            <a:extLst>
              <a:ext uri="{FF2B5EF4-FFF2-40B4-BE49-F238E27FC236}">
                <a16:creationId xmlns:a16="http://schemas.microsoft.com/office/drawing/2014/main" id="{F2B012B5-1A24-6D3A-0711-14EF6D0FFB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0537" y="442171"/>
            <a:ext cx="6470195" cy="42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Rectángulo">
            <a:hlinkClick r:id="rId4" action="ppaction://hlinksldjump"/>
          </p:cNvPr>
          <p:cNvSpPr/>
          <p:nvPr/>
        </p:nvSpPr>
        <p:spPr>
          <a:xfrm>
            <a:off x="2456077" y="676275"/>
            <a:ext cx="5903912" cy="144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28" name="27 Rectángulo">
            <a:hlinkClick r:id="rId5" action="ppaction://hlinksldjump"/>
          </p:cNvPr>
          <p:cNvSpPr/>
          <p:nvPr/>
        </p:nvSpPr>
        <p:spPr>
          <a:xfrm>
            <a:off x="2456077" y="879475"/>
            <a:ext cx="5903912" cy="144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29" name="28 Rectángulo">
            <a:hlinkClick r:id="rId6" action="ppaction://hlinksldjump"/>
          </p:cNvPr>
          <p:cNvSpPr/>
          <p:nvPr/>
        </p:nvSpPr>
        <p:spPr>
          <a:xfrm>
            <a:off x="2451314" y="1058863"/>
            <a:ext cx="5905500" cy="144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30" name="29 Rectángulo">
            <a:hlinkClick r:id="rId7" action="ppaction://hlinksldjump"/>
          </p:cNvPr>
          <p:cNvSpPr/>
          <p:nvPr/>
        </p:nvSpPr>
        <p:spPr>
          <a:xfrm>
            <a:off x="2457664" y="1257300"/>
            <a:ext cx="5903913" cy="142875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31" name="30 Rectángulo">
            <a:hlinkClick r:id="rId8" action="ppaction://hlinksldjump"/>
          </p:cNvPr>
          <p:cNvSpPr/>
          <p:nvPr/>
        </p:nvSpPr>
        <p:spPr>
          <a:xfrm>
            <a:off x="2456077" y="1455738"/>
            <a:ext cx="5903912" cy="144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32" name="31 Rectángulo">
            <a:hlinkClick r:id="rId9" action="ppaction://hlinksldjump"/>
          </p:cNvPr>
          <p:cNvSpPr/>
          <p:nvPr/>
        </p:nvSpPr>
        <p:spPr>
          <a:xfrm>
            <a:off x="2456077" y="1641475"/>
            <a:ext cx="5903912" cy="144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33" name="32 Rectángulo">
            <a:hlinkClick r:id="rId10" action="ppaction://hlinksldjump"/>
          </p:cNvPr>
          <p:cNvSpPr/>
          <p:nvPr/>
        </p:nvSpPr>
        <p:spPr>
          <a:xfrm>
            <a:off x="2456077" y="1835150"/>
            <a:ext cx="5903912" cy="142875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34" name="33 Rectángulo">
            <a:hlinkClick r:id="rId11" action="ppaction://hlinksldjump"/>
          </p:cNvPr>
          <p:cNvSpPr/>
          <p:nvPr/>
        </p:nvSpPr>
        <p:spPr>
          <a:xfrm>
            <a:off x="2462427" y="2032000"/>
            <a:ext cx="5903912" cy="144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35" name="34 Rectángulo">
            <a:hlinkClick r:id="rId12" action="ppaction://hlinksldjump"/>
          </p:cNvPr>
          <p:cNvSpPr/>
          <p:nvPr/>
        </p:nvSpPr>
        <p:spPr>
          <a:xfrm>
            <a:off x="2462427" y="2217738"/>
            <a:ext cx="5903912" cy="144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36" name="35 Rectángulo">
            <a:hlinkClick r:id="rId13" action="ppaction://hlinksldjump"/>
          </p:cNvPr>
          <p:cNvSpPr/>
          <p:nvPr/>
        </p:nvSpPr>
        <p:spPr>
          <a:xfrm>
            <a:off x="2462427" y="2414588"/>
            <a:ext cx="5903912" cy="144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37" name="36 Rectángulo">
            <a:hlinkClick r:id="rId14" action="ppaction://hlinksldjump"/>
          </p:cNvPr>
          <p:cNvSpPr/>
          <p:nvPr/>
        </p:nvSpPr>
        <p:spPr>
          <a:xfrm>
            <a:off x="2456077" y="2608263"/>
            <a:ext cx="5903912" cy="142875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38" name="37 Rectángulo">
            <a:hlinkClick r:id="rId15" action="ppaction://hlinksldjump"/>
          </p:cNvPr>
          <p:cNvSpPr/>
          <p:nvPr/>
        </p:nvSpPr>
        <p:spPr>
          <a:xfrm>
            <a:off x="2464014" y="2800350"/>
            <a:ext cx="5903913" cy="144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39" name="38 Rectángulo">
            <a:hlinkClick r:id="rId16" action="ppaction://hlinksldjump"/>
          </p:cNvPr>
          <p:cNvSpPr/>
          <p:nvPr/>
        </p:nvSpPr>
        <p:spPr>
          <a:xfrm>
            <a:off x="2479889" y="2990850"/>
            <a:ext cx="5905500" cy="144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0" name="39 Rectángulo">
            <a:hlinkClick r:id="rId17" action="ppaction://hlinksldjump"/>
          </p:cNvPr>
          <p:cNvSpPr/>
          <p:nvPr/>
        </p:nvSpPr>
        <p:spPr>
          <a:xfrm>
            <a:off x="2475127" y="3189288"/>
            <a:ext cx="5903912" cy="144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1" name="40 Rectángulo">
            <a:hlinkClick r:id="rId18" action="ppaction://hlinksldjump"/>
          </p:cNvPr>
          <p:cNvSpPr/>
          <p:nvPr/>
        </p:nvSpPr>
        <p:spPr>
          <a:xfrm>
            <a:off x="2475127" y="3382963"/>
            <a:ext cx="5903912" cy="142875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2" name="41 Rectángulo">
            <a:hlinkClick r:id="rId19" action="ppaction://hlinksldjump"/>
          </p:cNvPr>
          <p:cNvSpPr/>
          <p:nvPr/>
        </p:nvSpPr>
        <p:spPr>
          <a:xfrm>
            <a:off x="2478302" y="3567113"/>
            <a:ext cx="5905500" cy="144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3" name="42 Rectángulo">
            <a:hlinkClick r:id="rId20" action="ppaction://hlinksldjump"/>
          </p:cNvPr>
          <p:cNvSpPr/>
          <p:nvPr/>
        </p:nvSpPr>
        <p:spPr>
          <a:xfrm>
            <a:off x="2491002" y="3771900"/>
            <a:ext cx="5905500" cy="144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4" name="43 Rectángulo">
            <a:hlinkClick r:id="rId21" action="ppaction://hlinksldjump"/>
          </p:cNvPr>
          <p:cNvSpPr/>
          <p:nvPr/>
        </p:nvSpPr>
        <p:spPr>
          <a:xfrm>
            <a:off x="2486239" y="3957638"/>
            <a:ext cx="5905500" cy="142875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5" name="44 Rectángulo">
            <a:hlinkClick r:id="rId22" action="ppaction://hlinksldjump"/>
          </p:cNvPr>
          <p:cNvSpPr/>
          <p:nvPr/>
        </p:nvSpPr>
        <p:spPr>
          <a:xfrm>
            <a:off x="2489414" y="4192588"/>
            <a:ext cx="5903913" cy="142875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46" name="45 Rectángulo">
            <a:hlinkClick r:id="rId23" action="ppaction://hlinksldjump"/>
          </p:cNvPr>
          <p:cNvSpPr/>
          <p:nvPr/>
        </p:nvSpPr>
        <p:spPr>
          <a:xfrm>
            <a:off x="2491002" y="4371975"/>
            <a:ext cx="5905500" cy="144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grpSp>
        <p:nvGrpSpPr>
          <p:cNvPr id="9258" name="Grupo 9"/>
          <p:cNvGrpSpPr>
            <a:grpSpLocks/>
          </p:cNvGrpSpPr>
          <p:nvPr/>
        </p:nvGrpSpPr>
        <p:grpSpPr bwMode="auto">
          <a:xfrm>
            <a:off x="2316377" y="665163"/>
            <a:ext cx="436562" cy="3925887"/>
            <a:chOff x="2603481" y="638768"/>
            <a:chExt cx="436882" cy="3924578"/>
          </a:xfrm>
        </p:grpSpPr>
        <p:sp>
          <p:nvSpPr>
            <p:cNvPr id="9286" name="10 CuadroTexto"/>
            <p:cNvSpPr txBox="1">
              <a:spLocks noChangeArrowheads="1"/>
            </p:cNvSpPr>
            <p:nvPr/>
          </p:nvSpPr>
          <p:spPr bwMode="auto">
            <a:xfrm>
              <a:off x="2605898" y="638768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1º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287" name="50 CuadroTexto"/>
            <p:cNvSpPr txBox="1">
              <a:spLocks noChangeArrowheads="1"/>
            </p:cNvSpPr>
            <p:nvPr/>
          </p:nvSpPr>
          <p:spPr bwMode="auto">
            <a:xfrm>
              <a:off x="2604709" y="831881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2º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288" name="51 CuadroTexto"/>
            <p:cNvSpPr txBox="1">
              <a:spLocks noChangeArrowheads="1"/>
            </p:cNvSpPr>
            <p:nvPr/>
          </p:nvSpPr>
          <p:spPr bwMode="auto">
            <a:xfrm>
              <a:off x="2609504" y="1021926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3º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289" name="52 CuadroTexto"/>
            <p:cNvSpPr txBox="1">
              <a:spLocks noChangeArrowheads="1"/>
            </p:cNvSpPr>
            <p:nvPr/>
          </p:nvSpPr>
          <p:spPr bwMode="auto">
            <a:xfrm>
              <a:off x="2605898" y="1235660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4º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290" name="53 CuadroTexto"/>
            <p:cNvSpPr txBox="1">
              <a:spLocks noChangeArrowheads="1"/>
            </p:cNvSpPr>
            <p:nvPr/>
          </p:nvSpPr>
          <p:spPr bwMode="auto">
            <a:xfrm>
              <a:off x="2609850" y="1413870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5º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291" name="54 CuadroTexto"/>
            <p:cNvSpPr txBox="1">
              <a:spLocks noChangeArrowheads="1"/>
            </p:cNvSpPr>
            <p:nvPr/>
          </p:nvSpPr>
          <p:spPr bwMode="auto">
            <a:xfrm>
              <a:off x="2605898" y="1623763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6º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292" name="55 CuadroTexto"/>
            <p:cNvSpPr txBox="1">
              <a:spLocks noChangeArrowheads="1"/>
            </p:cNvSpPr>
            <p:nvPr/>
          </p:nvSpPr>
          <p:spPr bwMode="auto">
            <a:xfrm>
              <a:off x="2604766" y="1795092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7º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293" name="56 CuadroTexto"/>
            <p:cNvSpPr txBox="1">
              <a:spLocks noChangeArrowheads="1"/>
            </p:cNvSpPr>
            <p:nvPr/>
          </p:nvSpPr>
          <p:spPr bwMode="auto">
            <a:xfrm>
              <a:off x="2605802" y="1989951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8º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294" name="57 CuadroTexto"/>
            <p:cNvSpPr txBox="1">
              <a:spLocks noChangeArrowheads="1"/>
            </p:cNvSpPr>
            <p:nvPr/>
          </p:nvSpPr>
          <p:spPr bwMode="auto">
            <a:xfrm>
              <a:off x="2608219" y="2182375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9º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295" name="58 CuadroTexto"/>
            <p:cNvSpPr txBox="1">
              <a:spLocks noChangeArrowheads="1"/>
            </p:cNvSpPr>
            <p:nvPr/>
          </p:nvSpPr>
          <p:spPr bwMode="auto">
            <a:xfrm>
              <a:off x="2605112" y="2388993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10º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296" name="59 CuadroTexto"/>
            <p:cNvSpPr txBox="1">
              <a:spLocks noChangeArrowheads="1"/>
            </p:cNvSpPr>
            <p:nvPr/>
          </p:nvSpPr>
          <p:spPr bwMode="auto">
            <a:xfrm>
              <a:off x="2603481" y="2574952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11º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297" name="60 CuadroTexto"/>
            <p:cNvSpPr txBox="1">
              <a:spLocks noChangeArrowheads="1"/>
            </p:cNvSpPr>
            <p:nvPr/>
          </p:nvSpPr>
          <p:spPr bwMode="auto">
            <a:xfrm>
              <a:off x="2606301" y="2784193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12º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298" name="61 CuadroTexto"/>
            <p:cNvSpPr txBox="1">
              <a:spLocks noChangeArrowheads="1"/>
            </p:cNvSpPr>
            <p:nvPr/>
          </p:nvSpPr>
          <p:spPr bwMode="auto">
            <a:xfrm>
              <a:off x="2609447" y="2966258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13º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299" name="62 CuadroTexto"/>
            <p:cNvSpPr txBox="1">
              <a:spLocks noChangeArrowheads="1"/>
            </p:cNvSpPr>
            <p:nvPr/>
          </p:nvSpPr>
          <p:spPr bwMode="auto">
            <a:xfrm>
              <a:off x="2604709" y="3164614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14º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300" name="63 CuadroTexto"/>
            <p:cNvSpPr txBox="1">
              <a:spLocks noChangeArrowheads="1"/>
            </p:cNvSpPr>
            <p:nvPr/>
          </p:nvSpPr>
          <p:spPr bwMode="auto">
            <a:xfrm>
              <a:off x="2609850" y="3359464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15º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301" name="64 CuadroTexto"/>
            <p:cNvSpPr txBox="1">
              <a:spLocks noChangeArrowheads="1"/>
            </p:cNvSpPr>
            <p:nvPr/>
          </p:nvSpPr>
          <p:spPr bwMode="auto">
            <a:xfrm>
              <a:off x="2604709" y="3548960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16º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302" name="65 CuadroTexto"/>
            <p:cNvSpPr txBox="1">
              <a:spLocks noChangeArrowheads="1"/>
            </p:cNvSpPr>
            <p:nvPr/>
          </p:nvSpPr>
          <p:spPr bwMode="auto">
            <a:xfrm>
              <a:off x="2604709" y="3743194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17º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303" name="66 CuadroTexto"/>
            <p:cNvSpPr txBox="1">
              <a:spLocks noChangeArrowheads="1"/>
            </p:cNvSpPr>
            <p:nvPr/>
          </p:nvSpPr>
          <p:spPr bwMode="auto">
            <a:xfrm>
              <a:off x="2609447" y="3937837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18º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304" name="67 CuadroTexto"/>
            <p:cNvSpPr txBox="1">
              <a:spLocks noChangeArrowheads="1"/>
            </p:cNvSpPr>
            <p:nvPr/>
          </p:nvSpPr>
          <p:spPr bwMode="auto">
            <a:xfrm>
              <a:off x="2603481" y="4137377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19º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  <p:sp>
          <p:nvSpPr>
            <p:cNvPr id="9305" name="68 CuadroTexto"/>
            <p:cNvSpPr txBox="1">
              <a:spLocks noChangeArrowheads="1"/>
            </p:cNvSpPr>
            <p:nvPr/>
          </p:nvSpPr>
          <p:spPr bwMode="auto">
            <a:xfrm>
              <a:off x="2605112" y="4328734"/>
              <a:ext cx="430513" cy="234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r" eaLnBrk="1" hangingPunct="1"/>
              <a:r>
                <a:rPr lang="es-MX" altLang="es-AR" sz="900">
                  <a:solidFill>
                    <a:schemeClr val="tx2"/>
                  </a:solidFill>
                  <a:latin typeface="Arial Narrow" pitchFamily="34" charset="0"/>
                </a:rPr>
                <a:t>20º</a:t>
              </a:r>
              <a:endParaRPr lang="es-AR" altLang="es-AR" sz="900">
                <a:solidFill>
                  <a:schemeClr val="tx2"/>
                </a:solidFill>
                <a:latin typeface="Arial Narrow" pitchFamily="34" charset="0"/>
              </a:endParaRPr>
            </a:p>
          </p:txBody>
        </p:sp>
      </p:grpSp>
      <p:sp>
        <p:nvSpPr>
          <p:cNvPr id="73" name="25 CuadroTexto"/>
          <p:cNvSpPr txBox="1"/>
          <p:nvPr/>
        </p:nvSpPr>
        <p:spPr>
          <a:xfrm>
            <a:off x="250825" y="1039813"/>
            <a:ext cx="649288" cy="184150"/>
          </a:xfrm>
          <a:prstGeom prst="rect">
            <a:avLst/>
          </a:prstGeom>
          <a:noFill/>
          <a:effectLst/>
        </p:spPr>
        <p:txBody>
          <a:bodyPr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TAM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F3FC7E9-6F63-710B-5AE0-261ADA0C66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/>
          <a:srcRect/>
          <a:stretch>
            <a:fillRect/>
          </a:stretch>
        </p:blipFill>
        <p:spPr bwMode="auto">
          <a:xfrm>
            <a:off x="202882" y="979488"/>
            <a:ext cx="1279525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61" name="Grupo 67"/>
          <p:cNvGrpSpPr>
            <a:grpSpLocks/>
          </p:cNvGrpSpPr>
          <p:nvPr/>
        </p:nvGrpSpPr>
        <p:grpSpPr bwMode="auto">
          <a:xfrm>
            <a:off x="255588" y="3916363"/>
            <a:ext cx="1217612" cy="242887"/>
            <a:chOff x="256199" y="3916659"/>
            <a:chExt cx="1217080" cy="242889"/>
          </a:xfrm>
        </p:grpSpPr>
        <p:sp>
          <p:nvSpPr>
            <p:cNvPr id="69" name="35 Forma libre">
              <a:hlinkClick r:id="rId25" action="ppaction://hlinksldjump"/>
            </p:cNvPr>
            <p:cNvSpPr/>
            <p:nvPr/>
          </p:nvSpPr>
          <p:spPr bwMode="auto">
            <a:xfrm>
              <a:off x="256199" y="3916659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9CA99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70" name="50 CuadroTexto">
              <a:hlinkClick r:id="rId25" action="ppaction://hlinksldjump"/>
            </p:cNvPr>
            <p:cNvSpPr txBox="1"/>
            <p:nvPr/>
          </p:nvSpPr>
          <p:spPr bwMode="auto">
            <a:xfrm>
              <a:off x="389491" y="3926184"/>
              <a:ext cx="901306" cy="231777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MS en Mercados de Competencia</a:t>
              </a:r>
            </a:p>
          </p:txBody>
        </p:sp>
      </p:grpSp>
      <p:grpSp>
        <p:nvGrpSpPr>
          <p:cNvPr id="9262" name="Grupo 70"/>
          <p:cNvGrpSpPr>
            <a:grpSpLocks/>
          </p:cNvGrpSpPr>
          <p:nvPr/>
        </p:nvGrpSpPr>
        <p:grpSpPr bwMode="auto">
          <a:xfrm>
            <a:off x="258763" y="2628900"/>
            <a:ext cx="1217612" cy="242888"/>
            <a:chOff x="258576" y="2628598"/>
            <a:chExt cx="1217080" cy="242889"/>
          </a:xfrm>
        </p:grpSpPr>
        <p:sp>
          <p:nvSpPr>
            <p:cNvPr id="72" name="35 Forma libre">
              <a:hlinkClick r:id="rId26" action="ppaction://hlinksldjump"/>
            </p:cNvPr>
            <p:cNvSpPr/>
            <p:nvPr/>
          </p:nvSpPr>
          <p:spPr bwMode="auto">
            <a:xfrm>
              <a:off x="258576" y="2628598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CE8719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9283" name="50 CuadroTexto">
              <a:hlinkClick r:id="rId2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0710" y="2695432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Inicio</a:t>
              </a:r>
            </a:p>
          </p:txBody>
        </p:sp>
      </p:grpSp>
      <p:grpSp>
        <p:nvGrpSpPr>
          <p:cNvPr id="9263" name="Grupo 74"/>
          <p:cNvGrpSpPr>
            <a:grpSpLocks/>
          </p:cNvGrpSpPr>
          <p:nvPr/>
        </p:nvGrpSpPr>
        <p:grpSpPr bwMode="auto">
          <a:xfrm>
            <a:off x="255588" y="2886075"/>
            <a:ext cx="1216025" cy="242888"/>
            <a:chOff x="254967" y="2885396"/>
            <a:chExt cx="1217080" cy="242889"/>
          </a:xfrm>
        </p:grpSpPr>
        <p:sp>
          <p:nvSpPr>
            <p:cNvPr id="76" name="35 Forma libre">
              <a:hlinkClick r:id="rId27" action="ppaction://hlinksldjump"/>
            </p:cNvPr>
            <p:cNvSpPr/>
            <p:nvPr/>
          </p:nvSpPr>
          <p:spPr bwMode="auto">
            <a:xfrm>
              <a:off x="254967" y="288539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49533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dirty="0"/>
            </a:p>
          </p:txBody>
        </p:sp>
        <p:sp>
          <p:nvSpPr>
            <p:cNvPr id="9281" name="50 CuadroTexto">
              <a:hlinkClick r:id="rId2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0778" y="2954202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Clases Terapéuticas</a:t>
              </a:r>
            </a:p>
          </p:txBody>
        </p:sp>
      </p:grpSp>
      <p:grpSp>
        <p:nvGrpSpPr>
          <p:cNvPr id="9264" name="Grupo 1"/>
          <p:cNvGrpSpPr>
            <a:grpSpLocks/>
          </p:cNvGrpSpPr>
          <p:nvPr/>
        </p:nvGrpSpPr>
        <p:grpSpPr bwMode="auto">
          <a:xfrm>
            <a:off x="255588" y="3144838"/>
            <a:ext cx="1217612" cy="242887"/>
            <a:chOff x="256027" y="3145096"/>
            <a:chExt cx="1217080" cy="242889"/>
          </a:xfrm>
        </p:grpSpPr>
        <p:sp>
          <p:nvSpPr>
            <p:cNvPr id="79" name="35 Forma libre">
              <a:hlinkClick r:id="rId28" action="ppaction://hlinksldjump"/>
            </p:cNvPr>
            <p:cNvSpPr/>
            <p:nvPr/>
          </p:nvSpPr>
          <p:spPr bwMode="auto">
            <a:xfrm>
              <a:off x="256027" y="314509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9A24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9279" name="50 CuadroTexto">
              <a:hlinkClick r:id="rId2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4847" y="3209873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Moléculas</a:t>
              </a:r>
            </a:p>
          </p:txBody>
        </p:sp>
      </p:grpSp>
      <p:grpSp>
        <p:nvGrpSpPr>
          <p:cNvPr id="9265" name="Grupo 80"/>
          <p:cNvGrpSpPr>
            <a:grpSpLocks/>
          </p:cNvGrpSpPr>
          <p:nvPr/>
        </p:nvGrpSpPr>
        <p:grpSpPr bwMode="auto">
          <a:xfrm>
            <a:off x="255588" y="3403600"/>
            <a:ext cx="1217612" cy="242888"/>
            <a:chOff x="256199" y="3403207"/>
            <a:chExt cx="1217080" cy="242889"/>
          </a:xfrm>
        </p:grpSpPr>
        <p:sp>
          <p:nvSpPr>
            <p:cNvPr id="82" name="35 Forma libre">
              <a:hlinkClick r:id="rId29" action="ppaction://hlinksldjump"/>
            </p:cNvPr>
            <p:cNvSpPr/>
            <p:nvPr/>
          </p:nvSpPr>
          <p:spPr bwMode="auto">
            <a:xfrm>
              <a:off x="256199" y="3403207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FAF66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9277" name="50 CuadroTexto">
              <a:hlinkClick r:id="rId29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2225" y="3476473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Origen de Compañía</a:t>
              </a:r>
            </a:p>
          </p:txBody>
        </p:sp>
      </p:grpSp>
      <p:grpSp>
        <p:nvGrpSpPr>
          <p:cNvPr id="9266" name="Grupo 83"/>
          <p:cNvGrpSpPr>
            <a:grpSpLocks/>
          </p:cNvGrpSpPr>
          <p:nvPr/>
        </p:nvGrpSpPr>
        <p:grpSpPr bwMode="auto">
          <a:xfrm>
            <a:off x="255588" y="3659188"/>
            <a:ext cx="1216025" cy="242887"/>
            <a:chOff x="254967" y="3659466"/>
            <a:chExt cx="1217080" cy="242889"/>
          </a:xfrm>
        </p:grpSpPr>
        <p:sp>
          <p:nvSpPr>
            <p:cNvPr id="85" name="35 Forma libre">
              <a:hlinkClick r:id="rId30" action="ppaction://hlinksldjump"/>
            </p:cNvPr>
            <p:cNvSpPr/>
            <p:nvPr/>
          </p:nvSpPr>
          <p:spPr bwMode="auto">
            <a:xfrm>
              <a:off x="254967" y="365946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4BC7F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86" name="50 CuadroTexto">
              <a:hlinkClick r:id="rId30" action="ppaction://hlinksldjump"/>
            </p:cNvPr>
            <p:cNvSpPr txBox="1"/>
            <p:nvPr/>
          </p:nvSpPr>
          <p:spPr bwMode="auto">
            <a:xfrm>
              <a:off x="396377" y="3727729"/>
              <a:ext cx="900894" cy="115889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Especialidades</a:t>
              </a:r>
            </a:p>
          </p:txBody>
        </p:sp>
      </p:grpSp>
      <p:grpSp>
        <p:nvGrpSpPr>
          <p:cNvPr id="9267" name="Grupo 86"/>
          <p:cNvGrpSpPr>
            <a:grpSpLocks/>
          </p:cNvGrpSpPr>
          <p:nvPr/>
        </p:nvGrpSpPr>
        <p:grpSpPr bwMode="auto">
          <a:xfrm>
            <a:off x="255588" y="4175125"/>
            <a:ext cx="1217612" cy="242888"/>
            <a:chOff x="256199" y="4174859"/>
            <a:chExt cx="1217080" cy="242889"/>
          </a:xfrm>
        </p:grpSpPr>
        <p:sp>
          <p:nvSpPr>
            <p:cNvPr id="88" name="35 Forma libre">
              <a:hlinkClick r:id="rId31" action="ppaction://hlinksldjump"/>
            </p:cNvPr>
            <p:cNvSpPr/>
            <p:nvPr/>
          </p:nvSpPr>
          <p:spPr bwMode="auto">
            <a:xfrm>
              <a:off x="256199" y="4174859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FD7B2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89" name="50 CuadroTexto">
              <a:hlinkClick r:id="rId31" action="ppaction://hlinksldjump"/>
            </p:cNvPr>
            <p:cNvSpPr txBox="1"/>
            <p:nvPr/>
          </p:nvSpPr>
          <p:spPr bwMode="auto">
            <a:xfrm>
              <a:off x="381556" y="4235184"/>
              <a:ext cx="901306" cy="11588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 err="1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Úlitmos</a:t>
              </a: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 24 Meses</a:t>
              </a:r>
            </a:p>
          </p:txBody>
        </p:sp>
      </p:grpSp>
      <p:grpSp>
        <p:nvGrpSpPr>
          <p:cNvPr id="9268" name="Grupo 89"/>
          <p:cNvGrpSpPr>
            <a:grpSpLocks/>
          </p:cNvGrpSpPr>
          <p:nvPr/>
        </p:nvGrpSpPr>
        <p:grpSpPr bwMode="auto">
          <a:xfrm>
            <a:off x="255588" y="4432300"/>
            <a:ext cx="1217612" cy="252413"/>
            <a:chOff x="256003" y="4432374"/>
            <a:chExt cx="1217080" cy="251606"/>
          </a:xfrm>
        </p:grpSpPr>
        <p:sp>
          <p:nvSpPr>
            <p:cNvPr id="91" name="35 Forma libre">
              <a:hlinkClick r:id="rId32" action="ppaction://hlinksldjump"/>
            </p:cNvPr>
            <p:cNvSpPr/>
            <p:nvPr/>
          </p:nvSpPr>
          <p:spPr bwMode="auto">
            <a:xfrm>
              <a:off x="256003" y="4432374"/>
              <a:ext cx="1217080" cy="242111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F4E4C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92" name="50 CuadroTexto">
              <a:hlinkClick r:id="rId32" action="ppaction://hlinksldjump"/>
            </p:cNvPr>
            <p:cNvSpPr txBox="1"/>
            <p:nvPr/>
          </p:nvSpPr>
          <p:spPr bwMode="auto">
            <a:xfrm>
              <a:off x="392468" y="4452946"/>
              <a:ext cx="901306" cy="231034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 err="1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Úlitmos</a:t>
              </a: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 24 Meses</a:t>
              </a:r>
            </a:p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Acumulados</a:t>
              </a:r>
            </a:p>
          </p:txBody>
        </p:sp>
      </p:grpSp>
      <p:sp>
        <p:nvSpPr>
          <p:cNvPr id="93" name="27 CuadroTexto"/>
          <p:cNvSpPr txBox="1"/>
          <p:nvPr/>
        </p:nvSpPr>
        <p:spPr>
          <a:xfrm>
            <a:off x="155575" y="1189038"/>
            <a:ext cx="1084263" cy="200025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c</a:t>
            </a:r>
          </a:p>
        </p:txBody>
      </p:sp>
      <p:sp>
        <p:nvSpPr>
          <p:cNvPr id="94" name="93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95" name="8 Imagen"/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" name="11 Imagen"/>
          <p:cNvPicPr>
            <a:picLocks noChangeAspect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" name="4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11268" name="5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11269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0825" y="441325"/>
            <a:ext cx="1441450" cy="247650"/>
          </a:xfrm>
          <a:prstGeom prst="rect">
            <a:avLst/>
          </a:prstGeom>
          <a:noFill/>
          <a:effectLst/>
        </p:spPr>
        <p:txBody>
          <a:bodyPr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MARKET SHARE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9238" y="719138"/>
            <a:ext cx="2781300" cy="431800"/>
          </a:xfrm>
          <a:prstGeom prst="rect">
            <a:avLst/>
          </a:prstGeom>
          <a:noFill/>
          <a:effectLst/>
        </p:spPr>
        <p:txBody>
          <a:bodyPr lIns="0" tIns="0" rIns="0" bIns="0"/>
          <a:lstStyle/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ORIGEN DE COMPAÑÍAS</a:t>
            </a:r>
          </a:p>
        </p:txBody>
      </p:sp>
      <p:cxnSp>
        <p:nvCxnSpPr>
          <p:cNvPr id="12" name="11 Conector recto"/>
          <p:cNvCxnSpPr/>
          <p:nvPr/>
        </p:nvCxnSpPr>
        <p:spPr>
          <a:xfrm>
            <a:off x="250825" y="966788"/>
            <a:ext cx="2493963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73" name="12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4" name="13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5" name="14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2" name="Imagen 1">
            <a:extLst>
              <a:ext uri="{FF2B5EF4-FFF2-40B4-BE49-F238E27FC236}">
                <a16:creationId xmlns:a16="http://schemas.microsoft.com/office/drawing/2014/main" id="{0C06F184-0763-8A10-8241-B9E498DD1690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8194" y="441578"/>
            <a:ext cx="6466868" cy="42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25 CuadroTexto"/>
          <p:cNvSpPr txBox="1"/>
          <p:nvPr/>
        </p:nvSpPr>
        <p:spPr>
          <a:xfrm>
            <a:off x="250825" y="1038225"/>
            <a:ext cx="649288" cy="185738"/>
          </a:xfrm>
          <a:prstGeom prst="rect">
            <a:avLst/>
          </a:prstGeom>
          <a:noFill/>
          <a:effectLst/>
        </p:spPr>
        <p:txBody>
          <a:bodyPr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TAM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5C94C57-E10A-A952-A74F-7397620272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2882" y="972715"/>
            <a:ext cx="1279525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88" name="Grupo 67"/>
          <p:cNvGrpSpPr>
            <a:grpSpLocks/>
          </p:cNvGrpSpPr>
          <p:nvPr/>
        </p:nvGrpSpPr>
        <p:grpSpPr bwMode="auto">
          <a:xfrm>
            <a:off x="255588" y="3916363"/>
            <a:ext cx="1217612" cy="242887"/>
            <a:chOff x="256199" y="3916659"/>
            <a:chExt cx="1217080" cy="242889"/>
          </a:xfrm>
        </p:grpSpPr>
        <p:sp>
          <p:nvSpPr>
            <p:cNvPr id="29" name="35 Forma libre">
              <a:hlinkClick r:id="rId4" action="ppaction://hlinksldjump"/>
            </p:cNvPr>
            <p:cNvSpPr/>
            <p:nvPr/>
          </p:nvSpPr>
          <p:spPr bwMode="auto">
            <a:xfrm>
              <a:off x="256199" y="3916659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9CA99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30" name="50 CuadroTexto">
              <a:hlinkClick r:id="rId4" action="ppaction://hlinksldjump"/>
            </p:cNvPr>
            <p:cNvSpPr txBox="1"/>
            <p:nvPr/>
          </p:nvSpPr>
          <p:spPr bwMode="auto">
            <a:xfrm>
              <a:off x="389491" y="3926184"/>
              <a:ext cx="901306" cy="231777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MS en Mercados de Competencia</a:t>
              </a:r>
            </a:p>
          </p:txBody>
        </p:sp>
      </p:grpSp>
      <p:grpSp>
        <p:nvGrpSpPr>
          <p:cNvPr id="11289" name="Grupo 70"/>
          <p:cNvGrpSpPr>
            <a:grpSpLocks/>
          </p:cNvGrpSpPr>
          <p:nvPr/>
        </p:nvGrpSpPr>
        <p:grpSpPr bwMode="auto">
          <a:xfrm>
            <a:off x="258763" y="2628900"/>
            <a:ext cx="1217612" cy="242888"/>
            <a:chOff x="258576" y="2628598"/>
            <a:chExt cx="1217080" cy="242889"/>
          </a:xfrm>
        </p:grpSpPr>
        <p:sp>
          <p:nvSpPr>
            <p:cNvPr id="33" name="35 Forma libre">
              <a:hlinkClick r:id="rId5" action="ppaction://hlinksldjump"/>
            </p:cNvPr>
            <p:cNvSpPr/>
            <p:nvPr/>
          </p:nvSpPr>
          <p:spPr bwMode="auto">
            <a:xfrm>
              <a:off x="258576" y="2628598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CE8719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11310" name="50 CuadroTexto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0710" y="2695432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Inicio</a:t>
              </a:r>
            </a:p>
          </p:txBody>
        </p:sp>
      </p:grpSp>
      <p:grpSp>
        <p:nvGrpSpPr>
          <p:cNvPr id="11290" name="Grupo 74"/>
          <p:cNvGrpSpPr>
            <a:grpSpLocks/>
          </p:cNvGrpSpPr>
          <p:nvPr/>
        </p:nvGrpSpPr>
        <p:grpSpPr bwMode="auto">
          <a:xfrm>
            <a:off x="255588" y="2886075"/>
            <a:ext cx="1216025" cy="242888"/>
            <a:chOff x="254967" y="2885396"/>
            <a:chExt cx="1217080" cy="242889"/>
          </a:xfrm>
        </p:grpSpPr>
        <p:sp>
          <p:nvSpPr>
            <p:cNvPr id="37" name="35 Forma libre">
              <a:hlinkClick r:id="rId6" action="ppaction://hlinksldjump"/>
            </p:cNvPr>
            <p:cNvSpPr/>
            <p:nvPr/>
          </p:nvSpPr>
          <p:spPr bwMode="auto">
            <a:xfrm>
              <a:off x="254967" y="288539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49533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dirty="0"/>
            </a:p>
          </p:txBody>
        </p:sp>
        <p:sp>
          <p:nvSpPr>
            <p:cNvPr id="11308" name="50 CuadroTexto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0778" y="2954202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Clases Terapéuticas</a:t>
              </a:r>
            </a:p>
          </p:txBody>
        </p:sp>
      </p:grpSp>
      <p:grpSp>
        <p:nvGrpSpPr>
          <p:cNvPr id="11291" name="Grupo 1"/>
          <p:cNvGrpSpPr>
            <a:grpSpLocks/>
          </p:cNvGrpSpPr>
          <p:nvPr/>
        </p:nvGrpSpPr>
        <p:grpSpPr bwMode="auto">
          <a:xfrm>
            <a:off x="255588" y="3144838"/>
            <a:ext cx="1217612" cy="242887"/>
            <a:chOff x="256027" y="3145096"/>
            <a:chExt cx="1217080" cy="242889"/>
          </a:xfrm>
        </p:grpSpPr>
        <p:sp>
          <p:nvSpPr>
            <p:cNvPr id="40" name="35 Forma libre">
              <a:hlinkClick r:id="rId7" action="ppaction://hlinksldjump"/>
            </p:cNvPr>
            <p:cNvSpPr/>
            <p:nvPr/>
          </p:nvSpPr>
          <p:spPr bwMode="auto">
            <a:xfrm>
              <a:off x="256027" y="314509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9A24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11306" name="50 CuadroTexto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4847" y="3209873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Moléculas</a:t>
              </a:r>
            </a:p>
          </p:txBody>
        </p:sp>
      </p:grpSp>
      <p:grpSp>
        <p:nvGrpSpPr>
          <p:cNvPr id="11292" name="Grupo 1"/>
          <p:cNvGrpSpPr>
            <a:grpSpLocks/>
          </p:cNvGrpSpPr>
          <p:nvPr/>
        </p:nvGrpSpPr>
        <p:grpSpPr bwMode="auto">
          <a:xfrm>
            <a:off x="255588" y="3403600"/>
            <a:ext cx="1217612" cy="242888"/>
            <a:chOff x="255588" y="3403600"/>
            <a:chExt cx="1217612" cy="242888"/>
          </a:xfrm>
        </p:grpSpPr>
        <p:sp>
          <p:nvSpPr>
            <p:cNvPr id="43" name="35 Forma libre">
              <a:hlinkClick r:id="rId8" action="ppaction://hlinksldjump"/>
            </p:cNvPr>
            <p:cNvSpPr/>
            <p:nvPr/>
          </p:nvSpPr>
          <p:spPr bwMode="auto">
            <a:xfrm>
              <a:off x="255588" y="3403600"/>
              <a:ext cx="1217612" cy="242888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FAF66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11304" name="50 CuadroTexto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1673" y="3476866"/>
              <a:ext cx="902264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Laboratorios</a:t>
              </a:r>
            </a:p>
          </p:txBody>
        </p:sp>
      </p:grpSp>
      <p:grpSp>
        <p:nvGrpSpPr>
          <p:cNvPr id="11293" name="Grupo 83"/>
          <p:cNvGrpSpPr>
            <a:grpSpLocks/>
          </p:cNvGrpSpPr>
          <p:nvPr/>
        </p:nvGrpSpPr>
        <p:grpSpPr bwMode="auto">
          <a:xfrm>
            <a:off x="255588" y="3659188"/>
            <a:ext cx="1216025" cy="242887"/>
            <a:chOff x="254967" y="3659466"/>
            <a:chExt cx="1217080" cy="242889"/>
          </a:xfrm>
        </p:grpSpPr>
        <p:sp>
          <p:nvSpPr>
            <p:cNvPr id="46" name="35 Forma libre">
              <a:hlinkClick r:id="rId9" action="ppaction://hlinksldjump"/>
            </p:cNvPr>
            <p:cNvSpPr/>
            <p:nvPr/>
          </p:nvSpPr>
          <p:spPr bwMode="auto">
            <a:xfrm>
              <a:off x="254967" y="365946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4BC7F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47" name="50 CuadroTexto">
              <a:hlinkClick r:id="rId9" action="ppaction://hlinksldjump"/>
            </p:cNvPr>
            <p:cNvSpPr txBox="1"/>
            <p:nvPr/>
          </p:nvSpPr>
          <p:spPr bwMode="auto">
            <a:xfrm>
              <a:off x="396377" y="3727729"/>
              <a:ext cx="900894" cy="115889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Especialidades</a:t>
              </a:r>
            </a:p>
          </p:txBody>
        </p:sp>
      </p:grpSp>
      <p:grpSp>
        <p:nvGrpSpPr>
          <p:cNvPr id="11294" name="Grupo 86"/>
          <p:cNvGrpSpPr>
            <a:grpSpLocks/>
          </p:cNvGrpSpPr>
          <p:nvPr/>
        </p:nvGrpSpPr>
        <p:grpSpPr bwMode="auto">
          <a:xfrm>
            <a:off x="255588" y="4175125"/>
            <a:ext cx="1217612" cy="242888"/>
            <a:chOff x="256199" y="4174859"/>
            <a:chExt cx="1217080" cy="242889"/>
          </a:xfrm>
        </p:grpSpPr>
        <p:sp>
          <p:nvSpPr>
            <p:cNvPr id="49" name="35 Forma libre">
              <a:hlinkClick r:id="rId10" action="ppaction://hlinksldjump"/>
            </p:cNvPr>
            <p:cNvSpPr/>
            <p:nvPr/>
          </p:nvSpPr>
          <p:spPr bwMode="auto">
            <a:xfrm>
              <a:off x="256199" y="4174859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FD7B2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50" name="50 CuadroTexto">
              <a:hlinkClick r:id="rId10" action="ppaction://hlinksldjump"/>
            </p:cNvPr>
            <p:cNvSpPr txBox="1"/>
            <p:nvPr/>
          </p:nvSpPr>
          <p:spPr bwMode="auto">
            <a:xfrm>
              <a:off x="381556" y="4235184"/>
              <a:ext cx="901306" cy="11588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 err="1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Úlitmos</a:t>
              </a: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 24 Meses</a:t>
              </a:r>
            </a:p>
          </p:txBody>
        </p:sp>
      </p:grpSp>
      <p:grpSp>
        <p:nvGrpSpPr>
          <p:cNvPr id="11295" name="Grupo 89"/>
          <p:cNvGrpSpPr>
            <a:grpSpLocks/>
          </p:cNvGrpSpPr>
          <p:nvPr/>
        </p:nvGrpSpPr>
        <p:grpSpPr bwMode="auto">
          <a:xfrm>
            <a:off x="255588" y="4432300"/>
            <a:ext cx="1217612" cy="252413"/>
            <a:chOff x="256003" y="4432374"/>
            <a:chExt cx="1217080" cy="251606"/>
          </a:xfrm>
        </p:grpSpPr>
        <p:sp>
          <p:nvSpPr>
            <p:cNvPr id="52" name="35 Forma libre">
              <a:hlinkClick r:id="rId11" action="ppaction://hlinksldjump"/>
            </p:cNvPr>
            <p:cNvSpPr/>
            <p:nvPr/>
          </p:nvSpPr>
          <p:spPr bwMode="auto">
            <a:xfrm>
              <a:off x="256003" y="4432374"/>
              <a:ext cx="1217080" cy="242111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F4E4C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53" name="50 CuadroTexto">
              <a:hlinkClick r:id="rId11" action="ppaction://hlinksldjump"/>
            </p:cNvPr>
            <p:cNvSpPr txBox="1"/>
            <p:nvPr/>
          </p:nvSpPr>
          <p:spPr bwMode="auto">
            <a:xfrm>
              <a:off x="392468" y="4452946"/>
              <a:ext cx="901306" cy="231034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 err="1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Úlitmos</a:t>
              </a: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 24 Meses</a:t>
              </a:r>
            </a:p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Acumulados</a:t>
              </a:r>
            </a:p>
          </p:txBody>
        </p:sp>
      </p:grpSp>
      <p:sp>
        <p:nvSpPr>
          <p:cNvPr id="54" name="27 CuadroTexto"/>
          <p:cNvSpPr txBox="1"/>
          <p:nvPr/>
        </p:nvSpPr>
        <p:spPr>
          <a:xfrm>
            <a:off x="165100" y="1189038"/>
            <a:ext cx="1084263" cy="200025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sp>
        <p:nvSpPr>
          <p:cNvPr id="51" name="50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55" name="8 Imagen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11 Imagen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6" name="5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12292" name="6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12293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0825" y="441325"/>
            <a:ext cx="1441450" cy="247650"/>
          </a:xfrm>
          <a:prstGeom prst="rect">
            <a:avLst/>
          </a:prstGeom>
          <a:noFill/>
          <a:effectLst/>
        </p:spPr>
        <p:txBody>
          <a:bodyPr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MARKET SHARE</a:t>
            </a:r>
          </a:p>
        </p:txBody>
      </p:sp>
      <p:sp>
        <p:nvSpPr>
          <p:cNvPr id="12295" name="9 CuadroTexto"/>
          <p:cNvSpPr txBox="1">
            <a:spLocks noChangeArrowheads="1"/>
          </p:cNvSpPr>
          <p:nvPr/>
        </p:nvSpPr>
        <p:spPr bwMode="auto">
          <a:xfrm>
            <a:off x="249238" y="719138"/>
            <a:ext cx="27813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2000" b="1">
                <a:solidFill>
                  <a:srgbClr val="006666"/>
                </a:solidFill>
                <a:latin typeface="Arial Narrow" pitchFamily="34" charset="0"/>
                <a:cs typeface="Arial" charset="0"/>
              </a:rPr>
              <a:t>ESPECIALIDADES</a:t>
            </a:r>
          </a:p>
        </p:txBody>
      </p:sp>
      <p:cxnSp>
        <p:nvCxnSpPr>
          <p:cNvPr id="13" name="12 Conector recto"/>
          <p:cNvCxnSpPr/>
          <p:nvPr/>
        </p:nvCxnSpPr>
        <p:spPr>
          <a:xfrm>
            <a:off x="250825" y="966788"/>
            <a:ext cx="1836738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297" name="13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5" name="14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3" name="Imagen 2">
            <a:extLst>
              <a:ext uri="{FF2B5EF4-FFF2-40B4-BE49-F238E27FC236}">
                <a16:creationId xmlns:a16="http://schemas.microsoft.com/office/drawing/2014/main" id="{7282B69F-DFB6-22A2-6B17-9E341836B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64789" y="600838"/>
            <a:ext cx="6198559" cy="406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25 CuadroTexto"/>
          <p:cNvSpPr txBox="1"/>
          <p:nvPr/>
        </p:nvSpPr>
        <p:spPr>
          <a:xfrm>
            <a:off x="250825" y="1039813"/>
            <a:ext cx="649288" cy="184150"/>
          </a:xfrm>
          <a:prstGeom prst="rect">
            <a:avLst/>
          </a:prstGeom>
          <a:noFill/>
          <a:effectLst/>
        </p:spPr>
        <p:txBody>
          <a:bodyPr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TAM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1204D9E-7079-23DC-671C-A6C0E19CC6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655" y="979488"/>
            <a:ext cx="1279525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312" name="Grupo 67"/>
          <p:cNvGrpSpPr>
            <a:grpSpLocks/>
          </p:cNvGrpSpPr>
          <p:nvPr/>
        </p:nvGrpSpPr>
        <p:grpSpPr bwMode="auto">
          <a:xfrm>
            <a:off x="255588" y="3916363"/>
            <a:ext cx="1217612" cy="242887"/>
            <a:chOff x="256199" y="3916659"/>
            <a:chExt cx="1217080" cy="242889"/>
          </a:xfrm>
        </p:grpSpPr>
        <p:sp>
          <p:nvSpPr>
            <p:cNvPr id="31" name="35 Forma libre">
              <a:hlinkClick r:id="rId4" action="ppaction://hlinksldjump"/>
            </p:cNvPr>
            <p:cNvSpPr/>
            <p:nvPr/>
          </p:nvSpPr>
          <p:spPr bwMode="auto">
            <a:xfrm>
              <a:off x="256199" y="3916659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9CA99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32" name="50 CuadroTexto">
              <a:hlinkClick r:id="rId4" action="ppaction://hlinksldjump"/>
            </p:cNvPr>
            <p:cNvSpPr txBox="1"/>
            <p:nvPr/>
          </p:nvSpPr>
          <p:spPr bwMode="auto">
            <a:xfrm>
              <a:off x="389491" y="3926184"/>
              <a:ext cx="901306" cy="231777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MS en Mercados de Competencia</a:t>
              </a:r>
            </a:p>
          </p:txBody>
        </p:sp>
      </p:grpSp>
      <p:grpSp>
        <p:nvGrpSpPr>
          <p:cNvPr id="12313" name="Grupo 70"/>
          <p:cNvGrpSpPr>
            <a:grpSpLocks/>
          </p:cNvGrpSpPr>
          <p:nvPr/>
        </p:nvGrpSpPr>
        <p:grpSpPr bwMode="auto">
          <a:xfrm>
            <a:off x="258763" y="2628900"/>
            <a:ext cx="1217612" cy="242888"/>
            <a:chOff x="258576" y="2628598"/>
            <a:chExt cx="1217080" cy="242889"/>
          </a:xfrm>
        </p:grpSpPr>
        <p:sp>
          <p:nvSpPr>
            <p:cNvPr id="35" name="35 Forma libre">
              <a:hlinkClick r:id="rId5" action="ppaction://hlinksldjump"/>
            </p:cNvPr>
            <p:cNvSpPr/>
            <p:nvPr/>
          </p:nvSpPr>
          <p:spPr bwMode="auto">
            <a:xfrm>
              <a:off x="258576" y="2628598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CE8719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12334" name="50 CuadroTexto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0710" y="2695432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Inicio</a:t>
              </a:r>
            </a:p>
          </p:txBody>
        </p:sp>
      </p:grpSp>
      <p:grpSp>
        <p:nvGrpSpPr>
          <p:cNvPr id="12314" name="Grupo 74"/>
          <p:cNvGrpSpPr>
            <a:grpSpLocks/>
          </p:cNvGrpSpPr>
          <p:nvPr/>
        </p:nvGrpSpPr>
        <p:grpSpPr bwMode="auto">
          <a:xfrm>
            <a:off x="255588" y="2886075"/>
            <a:ext cx="1216025" cy="242888"/>
            <a:chOff x="254967" y="2885396"/>
            <a:chExt cx="1217080" cy="242889"/>
          </a:xfrm>
        </p:grpSpPr>
        <p:sp>
          <p:nvSpPr>
            <p:cNvPr id="38" name="35 Forma libre">
              <a:hlinkClick r:id="rId6" action="ppaction://hlinksldjump"/>
            </p:cNvPr>
            <p:cNvSpPr/>
            <p:nvPr/>
          </p:nvSpPr>
          <p:spPr bwMode="auto">
            <a:xfrm>
              <a:off x="254967" y="288539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49533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dirty="0"/>
            </a:p>
          </p:txBody>
        </p:sp>
        <p:sp>
          <p:nvSpPr>
            <p:cNvPr id="12332" name="50 CuadroTexto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0778" y="2954202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Clases Terapéuticas</a:t>
              </a:r>
            </a:p>
          </p:txBody>
        </p:sp>
      </p:grpSp>
      <p:grpSp>
        <p:nvGrpSpPr>
          <p:cNvPr id="12315" name="Grupo 1"/>
          <p:cNvGrpSpPr>
            <a:grpSpLocks/>
          </p:cNvGrpSpPr>
          <p:nvPr/>
        </p:nvGrpSpPr>
        <p:grpSpPr bwMode="auto">
          <a:xfrm>
            <a:off x="255588" y="3144838"/>
            <a:ext cx="1217612" cy="242887"/>
            <a:chOff x="256027" y="3145096"/>
            <a:chExt cx="1217080" cy="242889"/>
          </a:xfrm>
        </p:grpSpPr>
        <p:sp>
          <p:nvSpPr>
            <p:cNvPr id="41" name="35 Forma libre">
              <a:hlinkClick r:id="rId7" action="ppaction://hlinksldjump"/>
            </p:cNvPr>
            <p:cNvSpPr/>
            <p:nvPr/>
          </p:nvSpPr>
          <p:spPr bwMode="auto">
            <a:xfrm>
              <a:off x="256027" y="314509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9A24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12330" name="50 CuadroTexto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4847" y="3209873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Moléculas</a:t>
              </a:r>
            </a:p>
          </p:txBody>
        </p:sp>
      </p:grpSp>
      <p:grpSp>
        <p:nvGrpSpPr>
          <p:cNvPr id="12316" name="Grupo 42"/>
          <p:cNvGrpSpPr>
            <a:grpSpLocks/>
          </p:cNvGrpSpPr>
          <p:nvPr/>
        </p:nvGrpSpPr>
        <p:grpSpPr bwMode="auto">
          <a:xfrm>
            <a:off x="255588" y="3403600"/>
            <a:ext cx="1217612" cy="242888"/>
            <a:chOff x="255588" y="3403600"/>
            <a:chExt cx="1217612" cy="242888"/>
          </a:xfrm>
        </p:grpSpPr>
        <p:sp>
          <p:nvSpPr>
            <p:cNvPr id="44" name="35 Forma libre">
              <a:hlinkClick r:id="rId8" action="ppaction://hlinksldjump"/>
            </p:cNvPr>
            <p:cNvSpPr/>
            <p:nvPr/>
          </p:nvSpPr>
          <p:spPr bwMode="auto">
            <a:xfrm>
              <a:off x="255588" y="3403600"/>
              <a:ext cx="1217612" cy="242888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FAF66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12328" name="50 CuadroTexto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1673" y="3476866"/>
              <a:ext cx="902264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Laboratorios</a:t>
              </a:r>
            </a:p>
          </p:txBody>
        </p:sp>
      </p:grpSp>
      <p:grpSp>
        <p:nvGrpSpPr>
          <p:cNvPr id="12317" name="Grupo 1"/>
          <p:cNvGrpSpPr>
            <a:grpSpLocks/>
          </p:cNvGrpSpPr>
          <p:nvPr/>
        </p:nvGrpSpPr>
        <p:grpSpPr bwMode="auto">
          <a:xfrm>
            <a:off x="255588" y="3659188"/>
            <a:ext cx="1216025" cy="242887"/>
            <a:chOff x="255588" y="3659188"/>
            <a:chExt cx="1216025" cy="242887"/>
          </a:xfrm>
        </p:grpSpPr>
        <p:sp>
          <p:nvSpPr>
            <p:cNvPr id="47" name="35 Forma libre">
              <a:hlinkClick r:id="rId9" action="ppaction://hlinksldjump"/>
            </p:cNvPr>
            <p:cNvSpPr/>
            <p:nvPr/>
          </p:nvSpPr>
          <p:spPr bwMode="auto">
            <a:xfrm>
              <a:off x="255588" y="3659188"/>
              <a:ext cx="1216025" cy="242887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4BC7F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48" name="50 CuadroTexto">
              <a:hlinkClick r:id="rId9" action="ppaction://hlinksldjump"/>
            </p:cNvPr>
            <p:cNvSpPr txBox="1"/>
            <p:nvPr/>
          </p:nvSpPr>
          <p:spPr bwMode="auto">
            <a:xfrm>
              <a:off x="396875" y="3727450"/>
              <a:ext cx="900113" cy="11588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Origen de Compañía</a:t>
              </a:r>
            </a:p>
          </p:txBody>
        </p:sp>
      </p:grpSp>
      <p:grpSp>
        <p:nvGrpSpPr>
          <p:cNvPr id="12318" name="Grupo 86"/>
          <p:cNvGrpSpPr>
            <a:grpSpLocks/>
          </p:cNvGrpSpPr>
          <p:nvPr/>
        </p:nvGrpSpPr>
        <p:grpSpPr bwMode="auto">
          <a:xfrm>
            <a:off x="255588" y="4175125"/>
            <a:ext cx="1217612" cy="242888"/>
            <a:chOff x="256199" y="4174859"/>
            <a:chExt cx="1217080" cy="242889"/>
          </a:xfrm>
        </p:grpSpPr>
        <p:sp>
          <p:nvSpPr>
            <p:cNvPr id="50" name="35 Forma libre">
              <a:hlinkClick r:id="rId10" action="ppaction://hlinksldjump"/>
            </p:cNvPr>
            <p:cNvSpPr/>
            <p:nvPr/>
          </p:nvSpPr>
          <p:spPr bwMode="auto">
            <a:xfrm>
              <a:off x="256199" y="4174859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FD7B2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51" name="50 CuadroTexto">
              <a:hlinkClick r:id="rId10" action="ppaction://hlinksldjump"/>
            </p:cNvPr>
            <p:cNvSpPr txBox="1"/>
            <p:nvPr/>
          </p:nvSpPr>
          <p:spPr bwMode="auto">
            <a:xfrm>
              <a:off x="381556" y="4235184"/>
              <a:ext cx="901306" cy="11588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 err="1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Úlitmos</a:t>
              </a: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 24 Meses</a:t>
              </a:r>
            </a:p>
          </p:txBody>
        </p:sp>
      </p:grpSp>
      <p:grpSp>
        <p:nvGrpSpPr>
          <p:cNvPr id="12319" name="Grupo 89"/>
          <p:cNvGrpSpPr>
            <a:grpSpLocks/>
          </p:cNvGrpSpPr>
          <p:nvPr/>
        </p:nvGrpSpPr>
        <p:grpSpPr bwMode="auto">
          <a:xfrm>
            <a:off x="255588" y="4432300"/>
            <a:ext cx="1217612" cy="252413"/>
            <a:chOff x="256003" y="4432374"/>
            <a:chExt cx="1217080" cy="251606"/>
          </a:xfrm>
        </p:grpSpPr>
        <p:sp>
          <p:nvSpPr>
            <p:cNvPr id="53" name="35 Forma libre">
              <a:hlinkClick r:id="rId11" action="ppaction://hlinksldjump"/>
            </p:cNvPr>
            <p:cNvSpPr/>
            <p:nvPr/>
          </p:nvSpPr>
          <p:spPr bwMode="auto">
            <a:xfrm>
              <a:off x="256003" y="4432374"/>
              <a:ext cx="1217080" cy="242111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F4E4C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54" name="50 CuadroTexto">
              <a:hlinkClick r:id="rId11" action="ppaction://hlinksldjump"/>
            </p:cNvPr>
            <p:cNvSpPr txBox="1"/>
            <p:nvPr/>
          </p:nvSpPr>
          <p:spPr bwMode="auto">
            <a:xfrm>
              <a:off x="392468" y="4452946"/>
              <a:ext cx="901306" cy="231034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 err="1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Úlitmos</a:t>
              </a: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 24 Meses</a:t>
              </a:r>
            </a:p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Acumulados</a:t>
              </a:r>
            </a:p>
          </p:txBody>
        </p:sp>
      </p:grpSp>
      <p:sp>
        <p:nvSpPr>
          <p:cNvPr id="55" name="27 CuadroTexto"/>
          <p:cNvSpPr txBox="1"/>
          <p:nvPr/>
        </p:nvSpPr>
        <p:spPr>
          <a:xfrm>
            <a:off x="165100" y="1189038"/>
            <a:ext cx="1084263" cy="200025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sp>
        <p:nvSpPr>
          <p:cNvPr id="52" name="51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56" name="8 Imagen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11 Imagen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6" name="5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13316" name="6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13317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0825" y="441325"/>
            <a:ext cx="1441450" cy="247650"/>
          </a:xfrm>
          <a:prstGeom prst="rect">
            <a:avLst/>
          </a:prstGeom>
          <a:noFill/>
          <a:effectLst/>
        </p:spPr>
        <p:txBody>
          <a:bodyPr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MARKET SHARE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49238" y="719138"/>
            <a:ext cx="2781300" cy="431800"/>
          </a:xfrm>
          <a:prstGeom prst="rect">
            <a:avLst/>
          </a:prstGeom>
          <a:noFill/>
          <a:effectLst/>
        </p:spPr>
        <p:txBody>
          <a:bodyPr lIns="0" tIns="0" rIns="0" bIns="0"/>
          <a:lstStyle/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  <a:cs typeface="Arial" pitchFamily="34" charset="0"/>
              </a:rPr>
              <a:t>MERCADOS DE COMPETENCIA</a:t>
            </a:r>
          </a:p>
        </p:txBody>
      </p:sp>
      <p:cxnSp>
        <p:nvCxnSpPr>
          <p:cNvPr id="13" name="12 Conector recto"/>
          <p:cNvCxnSpPr/>
          <p:nvPr/>
        </p:nvCxnSpPr>
        <p:spPr>
          <a:xfrm>
            <a:off x="250825" y="1203325"/>
            <a:ext cx="15494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321" name="13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5" name="14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3" name="Imagen 2">
            <a:extLst>
              <a:ext uri="{FF2B5EF4-FFF2-40B4-BE49-F238E27FC236}">
                <a16:creationId xmlns:a16="http://schemas.microsoft.com/office/drawing/2014/main" id="{F1B7EF7D-5C82-5F17-749F-130AEDDBF6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0080" y="428625"/>
            <a:ext cx="6305699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25 CuadroTexto"/>
          <p:cNvSpPr txBox="1"/>
          <p:nvPr/>
        </p:nvSpPr>
        <p:spPr>
          <a:xfrm>
            <a:off x="250825" y="1274763"/>
            <a:ext cx="649288" cy="184150"/>
          </a:xfrm>
          <a:prstGeom prst="rect">
            <a:avLst/>
          </a:prstGeom>
          <a:noFill/>
          <a:effectLst/>
        </p:spPr>
        <p:txBody>
          <a:bodyPr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TAM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5DF99E3-B93B-C9F8-929B-8393170B1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655" y="1214438"/>
            <a:ext cx="1279525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36" name="Grupo 1"/>
          <p:cNvGrpSpPr>
            <a:grpSpLocks/>
          </p:cNvGrpSpPr>
          <p:nvPr/>
        </p:nvGrpSpPr>
        <p:grpSpPr bwMode="auto">
          <a:xfrm>
            <a:off x="255588" y="3916363"/>
            <a:ext cx="1217612" cy="242887"/>
            <a:chOff x="255588" y="3916363"/>
            <a:chExt cx="1217612" cy="242887"/>
          </a:xfrm>
        </p:grpSpPr>
        <p:sp>
          <p:nvSpPr>
            <p:cNvPr id="31" name="35 Forma libre">
              <a:hlinkClick r:id="rId4" action="ppaction://hlinksldjump"/>
            </p:cNvPr>
            <p:cNvSpPr/>
            <p:nvPr/>
          </p:nvSpPr>
          <p:spPr bwMode="auto">
            <a:xfrm>
              <a:off x="255588" y="3916363"/>
              <a:ext cx="1217612" cy="242887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9CA99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32" name="50 CuadroTexto">
              <a:hlinkClick r:id="rId4" action="ppaction://hlinksldjump"/>
            </p:cNvPr>
            <p:cNvSpPr txBox="1"/>
            <p:nvPr/>
          </p:nvSpPr>
          <p:spPr bwMode="auto">
            <a:xfrm>
              <a:off x="388938" y="3979863"/>
              <a:ext cx="901700" cy="115887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Especialidades</a:t>
              </a:r>
            </a:p>
          </p:txBody>
        </p:sp>
      </p:grpSp>
      <p:grpSp>
        <p:nvGrpSpPr>
          <p:cNvPr id="13337" name="Grupo 70"/>
          <p:cNvGrpSpPr>
            <a:grpSpLocks/>
          </p:cNvGrpSpPr>
          <p:nvPr/>
        </p:nvGrpSpPr>
        <p:grpSpPr bwMode="auto">
          <a:xfrm>
            <a:off x="258763" y="2628900"/>
            <a:ext cx="1217612" cy="242888"/>
            <a:chOff x="258576" y="2628598"/>
            <a:chExt cx="1217080" cy="242889"/>
          </a:xfrm>
        </p:grpSpPr>
        <p:sp>
          <p:nvSpPr>
            <p:cNvPr id="35" name="35 Forma libre">
              <a:hlinkClick r:id="rId5" action="ppaction://hlinksldjump"/>
            </p:cNvPr>
            <p:cNvSpPr/>
            <p:nvPr/>
          </p:nvSpPr>
          <p:spPr bwMode="auto">
            <a:xfrm>
              <a:off x="258576" y="2628598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CE8719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13358" name="50 CuadroTexto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0710" y="2695432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Inicio</a:t>
              </a:r>
            </a:p>
          </p:txBody>
        </p:sp>
      </p:grpSp>
      <p:grpSp>
        <p:nvGrpSpPr>
          <p:cNvPr id="13338" name="Grupo 74"/>
          <p:cNvGrpSpPr>
            <a:grpSpLocks/>
          </p:cNvGrpSpPr>
          <p:nvPr/>
        </p:nvGrpSpPr>
        <p:grpSpPr bwMode="auto">
          <a:xfrm>
            <a:off x="255588" y="2886075"/>
            <a:ext cx="1216025" cy="242888"/>
            <a:chOff x="254967" y="2885396"/>
            <a:chExt cx="1217080" cy="242889"/>
          </a:xfrm>
        </p:grpSpPr>
        <p:sp>
          <p:nvSpPr>
            <p:cNvPr id="38" name="35 Forma libre">
              <a:hlinkClick r:id="rId6" action="ppaction://hlinksldjump"/>
            </p:cNvPr>
            <p:cNvSpPr/>
            <p:nvPr/>
          </p:nvSpPr>
          <p:spPr bwMode="auto">
            <a:xfrm>
              <a:off x="254967" y="288539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49533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dirty="0"/>
            </a:p>
          </p:txBody>
        </p:sp>
        <p:sp>
          <p:nvSpPr>
            <p:cNvPr id="13356" name="50 CuadroTexto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0778" y="2954202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Clases Terapéuticas</a:t>
              </a:r>
            </a:p>
          </p:txBody>
        </p:sp>
      </p:grpSp>
      <p:grpSp>
        <p:nvGrpSpPr>
          <p:cNvPr id="13339" name="Grupo 1"/>
          <p:cNvGrpSpPr>
            <a:grpSpLocks/>
          </p:cNvGrpSpPr>
          <p:nvPr/>
        </p:nvGrpSpPr>
        <p:grpSpPr bwMode="auto">
          <a:xfrm>
            <a:off x="255588" y="3144838"/>
            <a:ext cx="1217612" cy="242887"/>
            <a:chOff x="256027" y="3145096"/>
            <a:chExt cx="1217080" cy="242889"/>
          </a:xfrm>
        </p:grpSpPr>
        <p:sp>
          <p:nvSpPr>
            <p:cNvPr id="41" name="35 Forma libre">
              <a:hlinkClick r:id="rId7" action="ppaction://hlinksldjump"/>
            </p:cNvPr>
            <p:cNvSpPr/>
            <p:nvPr/>
          </p:nvSpPr>
          <p:spPr bwMode="auto">
            <a:xfrm>
              <a:off x="256027" y="314509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9A24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13354" name="50 CuadroTexto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4847" y="3209873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Moléculas</a:t>
              </a:r>
            </a:p>
          </p:txBody>
        </p:sp>
      </p:grpSp>
      <p:grpSp>
        <p:nvGrpSpPr>
          <p:cNvPr id="13340" name="Grupo 42"/>
          <p:cNvGrpSpPr>
            <a:grpSpLocks/>
          </p:cNvGrpSpPr>
          <p:nvPr/>
        </p:nvGrpSpPr>
        <p:grpSpPr bwMode="auto">
          <a:xfrm>
            <a:off x="255588" y="3403600"/>
            <a:ext cx="1217612" cy="242888"/>
            <a:chOff x="255588" y="3403600"/>
            <a:chExt cx="1217612" cy="242888"/>
          </a:xfrm>
        </p:grpSpPr>
        <p:sp>
          <p:nvSpPr>
            <p:cNvPr id="44" name="35 Forma libre">
              <a:hlinkClick r:id="rId8" action="ppaction://hlinksldjump"/>
            </p:cNvPr>
            <p:cNvSpPr/>
            <p:nvPr/>
          </p:nvSpPr>
          <p:spPr bwMode="auto">
            <a:xfrm>
              <a:off x="255588" y="3403600"/>
              <a:ext cx="1217612" cy="242888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FAF66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13352" name="50 CuadroTexto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1673" y="3476866"/>
              <a:ext cx="902264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Laboratorios</a:t>
              </a:r>
            </a:p>
          </p:txBody>
        </p:sp>
      </p:grpSp>
      <p:grpSp>
        <p:nvGrpSpPr>
          <p:cNvPr id="13341" name="Grupo 45"/>
          <p:cNvGrpSpPr>
            <a:grpSpLocks/>
          </p:cNvGrpSpPr>
          <p:nvPr/>
        </p:nvGrpSpPr>
        <p:grpSpPr bwMode="auto">
          <a:xfrm>
            <a:off x="255588" y="3659188"/>
            <a:ext cx="1216025" cy="242887"/>
            <a:chOff x="255588" y="3659188"/>
            <a:chExt cx="1216025" cy="242887"/>
          </a:xfrm>
        </p:grpSpPr>
        <p:sp>
          <p:nvSpPr>
            <p:cNvPr id="47" name="35 Forma libre">
              <a:hlinkClick r:id="rId9" action="ppaction://hlinksldjump"/>
            </p:cNvPr>
            <p:cNvSpPr/>
            <p:nvPr/>
          </p:nvSpPr>
          <p:spPr bwMode="auto">
            <a:xfrm>
              <a:off x="255588" y="3659188"/>
              <a:ext cx="1216025" cy="242887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4BC7F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48" name="50 CuadroTexto">
              <a:hlinkClick r:id="rId9" action="ppaction://hlinksldjump"/>
            </p:cNvPr>
            <p:cNvSpPr txBox="1"/>
            <p:nvPr/>
          </p:nvSpPr>
          <p:spPr bwMode="auto">
            <a:xfrm>
              <a:off x="396875" y="3727450"/>
              <a:ext cx="900113" cy="11588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Origen de Compañía</a:t>
              </a:r>
            </a:p>
          </p:txBody>
        </p:sp>
      </p:grpSp>
      <p:grpSp>
        <p:nvGrpSpPr>
          <p:cNvPr id="13342" name="Grupo 86"/>
          <p:cNvGrpSpPr>
            <a:grpSpLocks/>
          </p:cNvGrpSpPr>
          <p:nvPr/>
        </p:nvGrpSpPr>
        <p:grpSpPr bwMode="auto">
          <a:xfrm>
            <a:off x="255588" y="4175125"/>
            <a:ext cx="1217612" cy="242888"/>
            <a:chOff x="256199" y="4174859"/>
            <a:chExt cx="1217080" cy="242889"/>
          </a:xfrm>
        </p:grpSpPr>
        <p:sp>
          <p:nvSpPr>
            <p:cNvPr id="50" name="35 Forma libre">
              <a:hlinkClick r:id="rId10" action="ppaction://hlinksldjump"/>
            </p:cNvPr>
            <p:cNvSpPr/>
            <p:nvPr/>
          </p:nvSpPr>
          <p:spPr bwMode="auto">
            <a:xfrm>
              <a:off x="256199" y="4174859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FD7B2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51" name="50 CuadroTexto">
              <a:hlinkClick r:id="rId10" action="ppaction://hlinksldjump"/>
            </p:cNvPr>
            <p:cNvSpPr txBox="1"/>
            <p:nvPr/>
          </p:nvSpPr>
          <p:spPr bwMode="auto">
            <a:xfrm>
              <a:off x="381556" y="4235184"/>
              <a:ext cx="901306" cy="11588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 err="1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Úlitmos</a:t>
              </a: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 24 Meses</a:t>
              </a:r>
            </a:p>
          </p:txBody>
        </p:sp>
      </p:grpSp>
      <p:grpSp>
        <p:nvGrpSpPr>
          <p:cNvPr id="13343" name="Grupo 89"/>
          <p:cNvGrpSpPr>
            <a:grpSpLocks/>
          </p:cNvGrpSpPr>
          <p:nvPr/>
        </p:nvGrpSpPr>
        <p:grpSpPr bwMode="auto">
          <a:xfrm>
            <a:off x="255588" y="4432300"/>
            <a:ext cx="1217612" cy="252413"/>
            <a:chOff x="256003" y="4432374"/>
            <a:chExt cx="1217080" cy="251606"/>
          </a:xfrm>
        </p:grpSpPr>
        <p:sp>
          <p:nvSpPr>
            <p:cNvPr id="53" name="35 Forma libre">
              <a:hlinkClick r:id="rId11" action="ppaction://hlinksldjump"/>
            </p:cNvPr>
            <p:cNvSpPr/>
            <p:nvPr/>
          </p:nvSpPr>
          <p:spPr bwMode="auto">
            <a:xfrm>
              <a:off x="256003" y="4432374"/>
              <a:ext cx="1217080" cy="242111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F4E4C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54" name="50 CuadroTexto">
              <a:hlinkClick r:id="rId11" action="ppaction://hlinksldjump"/>
            </p:cNvPr>
            <p:cNvSpPr txBox="1"/>
            <p:nvPr/>
          </p:nvSpPr>
          <p:spPr bwMode="auto">
            <a:xfrm>
              <a:off x="392468" y="4452946"/>
              <a:ext cx="901306" cy="231034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 err="1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Úlitmos</a:t>
              </a: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 24 Meses</a:t>
              </a:r>
            </a:p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Acumulados</a:t>
              </a:r>
            </a:p>
          </p:txBody>
        </p:sp>
      </p:grpSp>
      <p:sp>
        <p:nvSpPr>
          <p:cNvPr id="55" name="27 CuadroTexto"/>
          <p:cNvSpPr txBox="1"/>
          <p:nvPr/>
        </p:nvSpPr>
        <p:spPr>
          <a:xfrm>
            <a:off x="165100" y="1435100"/>
            <a:ext cx="1084263" cy="200025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sp>
        <p:nvSpPr>
          <p:cNvPr id="52" name="51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56" name="8 Imagen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11 Imagen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18488" y="1588"/>
            <a:ext cx="935037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" name="4 Rectángulo"/>
          <p:cNvSpPr/>
          <p:nvPr/>
        </p:nvSpPr>
        <p:spPr>
          <a:xfrm>
            <a:off x="-7938" y="1588"/>
            <a:ext cx="8216901" cy="360362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14340" name="5 CuadroTexto"/>
          <p:cNvSpPr txBox="1">
            <a:spLocks noChangeArrowheads="1"/>
          </p:cNvSpPr>
          <p:nvPr/>
        </p:nvSpPr>
        <p:spPr bwMode="auto">
          <a:xfrm>
            <a:off x="142875" y="1588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" altLang="es-AR" sz="18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NUEVAS MARCAS</a:t>
            </a:r>
          </a:p>
        </p:txBody>
      </p:sp>
      <p:sp>
        <p:nvSpPr>
          <p:cNvPr id="14341" name="23 CuadroTexto"/>
          <p:cNvSpPr txBox="1">
            <a:spLocks noChangeArrowheads="1"/>
          </p:cNvSpPr>
          <p:nvPr/>
        </p:nvSpPr>
        <p:spPr bwMode="auto">
          <a:xfrm>
            <a:off x="8301038" y="-12700"/>
            <a:ext cx="7889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PRESIONE</a:t>
            </a:r>
          </a:p>
          <a:p>
            <a:pPr algn="ctr" eaLnBrk="1" hangingPunct="1"/>
            <a:r>
              <a:rPr lang="es-ES" altLang="es-ES" sz="700" b="1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Esc (ESCAPE)</a:t>
            </a:r>
          </a:p>
          <a:p>
            <a:pPr algn="ctr" eaLnBrk="1" hangingPunct="1"/>
            <a:r>
              <a:rPr lang="es-ES" altLang="es-ES" sz="6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PARA SALIR</a:t>
            </a:r>
            <a:endParaRPr lang="es-AR" altLang="es-ES" sz="60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14342" name="8 CuadroTexto"/>
          <p:cNvSpPr txBox="1">
            <a:spLocks noChangeArrowheads="1"/>
          </p:cNvSpPr>
          <p:nvPr/>
        </p:nvSpPr>
        <p:spPr bwMode="auto">
          <a:xfrm>
            <a:off x="249238" y="527050"/>
            <a:ext cx="27813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1900"/>
              </a:lnSpc>
            </a:pPr>
            <a:r>
              <a:rPr lang="es-ES" altLang="es-AR" sz="2000" b="1">
                <a:solidFill>
                  <a:srgbClr val="009999"/>
                </a:solidFill>
                <a:latin typeface="Arial Narrow" pitchFamily="34" charset="0"/>
                <a:cs typeface="Arial" charset="0"/>
              </a:rPr>
              <a:t>ÚLTIMOS 24 MESES</a:t>
            </a:r>
          </a:p>
        </p:txBody>
      </p:sp>
      <p:cxnSp>
        <p:nvCxnSpPr>
          <p:cNvPr id="12" name="11 Conector recto"/>
          <p:cNvCxnSpPr/>
          <p:nvPr/>
        </p:nvCxnSpPr>
        <p:spPr>
          <a:xfrm>
            <a:off x="250825" y="771525"/>
            <a:ext cx="19462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344" name="12 Grupo"/>
          <p:cNvGrpSpPr>
            <a:grpSpLocks/>
          </p:cNvGrpSpPr>
          <p:nvPr/>
        </p:nvGrpSpPr>
        <p:grpSpPr bwMode="auto">
          <a:xfrm>
            <a:off x="2959100" y="4763"/>
            <a:ext cx="3219450" cy="327025"/>
            <a:chOff x="2958405" y="38404"/>
            <a:chExt cx="3219675" cy="327457"/>
          </a:xfrm>
        </p:grpSpPr>
        <p:sp>
          <p:nvSpPr>
            <p:cNvPr id="14" name="13 CuadroTexto"/>
            <p:cNvSpPr txBox="1"/>
            <p:nvPr/>
          </p:nvSpPr>
          <p:spPr>
            <a:xfrm>
              <a:off x="2958405" y="38404"/>
              <a:ext cx="3219675" cy="254336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b="1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INDICADORES SAMF · CLOSE-UP</a:t>
              </a:r>
            </a:p>
          </p:txBody>
        </p:sp>
        <p:sp>
          <p:nvSpPr>
            <p:cNvPr id="15" name="14 CuadroTexto"/>
            <p:cNvSpPr txBox="1"/>
            <p:nvPr/>
          </p:nvSpPr>
          <p:spPr>
            <a:xfrm>
              <a:off x="3563285" y="232335"/>
              <a:ext cx="2014678" cy="133526"/>
            </a:xfrm>
            <a:prstGeom prst="rect">
              <a:avLst/>
            </a:prstGeom>
            <a:noFill/>
            <a:effectLst/>
          </p:spPr>
          <p:txBody>
            <a:bodyPr lIns="0" tIns="0" rIns="0" bIns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870" dirty="0">
                  <a:solidFill>
                    <a:schemeClr val="bg1"/>
                  </a:solidFill>
                  <a:latin typeface="Arial Narrow" pitchFamily="34" charset="0"/>
                  <a:cs typeface="Arial" pitchFamily="34" charset="0"/>
                </a:rPr>
                <a:t>MERCADO FARMACÉUTICO ARGENTINO</a:t>
              </a:r>
            </a:p>
          </p:txBody>
        </p:sp>
      </p:grpSp>
      <p:pic>
        <p:nvPicPr>
          <p:cNvPr id="2" name="Imagen 1">
            <a:extLst>
              <a:ext uri="{FF2B5EF4-FFF2-40B4-BE49-F238E27FC236}">
                <a16:creationId xmlns:a16="http://schemas.microsoft.com/office/drawing/2014/main" id="{42139EA2-99EF-7DF3-C5E6-6CA15652F7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69048" y="438891"/>
            <a:ext cx="6410708" cy="421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4357" name="Grupo 27"/>
          <p:cNvGrpSpPr>
            <a:grpSpLocks/>
          </p:cNvGrpSpPr>
          <p:nvPr/>
        </p:nvGrpSpPr>
        <p:grpSpPr bwMode="auto">
          <a:xfrm>
            <a:off x="255588" y="3916363"/>
            <a:ext cx="1217612" cy="242887"/>
            <a:chOff x="255588" y="3916363"/>
            <a:chExt cx="1217612" cy="242887"/>
          </a:xfrm>
        </p:grpSpPr>
        <p:sp>
          <p:nvSpPr>
            <p:cNvPr id="30" name="35 Forma libre">
              <a:hlinkClick r:id="rId3" action="ppaction://hlinksldjump"/>
            </p:cNvPr>
            <p:cNvSpPr/>
            <p:nvPr/>
          </p:nvSpPr>
          <p:spPr bwMode="auto">
            <a:xfrm>
              <a:off x="255588" y="3916363"/>
              <a:ext cx="1217612" cy="242887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9CA99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31" name="50 CuadroTexto">
              <a:hlinkClick r:id="rId3" action="ppaction://hlinksldjump"/>
            </p:cNvPr>
            <p:cNvSpPr txBox="1"/>
            <p:nvPr/>
          </p:nvSpPr>
          <p:spPr bwMode="auto">
            <a:xfrm>
              <a:off x="388938" y="3979863"/>
              <a:ext cx="901700" cy="115887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Especialidades</a:t>
              </a:r>
            </a:p>
          </p:txBody>
        </p:sp>
      </p:grpSp>
      <p:grpSp>
        <p:nvGrpSpPr>
          <p:cNvPr id="14358" name="Grupo 70"/>
          <p:cNvGrpSpPr>
            <a:grpSpLocks/>
          </p:cNvGrpSpPr>
          <p:nvPr/>
        </p:nvGrpSpPr>
        <p:grpSpPr bwMode="auto">
          <a:xfrm>
            <a:off x="258763" y="2628900"/>
            <a:ext cx="1217612" cy="242888"/>
            <a:chOff x="258576" y="2628598"/>
            <a:chExt cx="1217080" cy="242889"/>
          </a:xfrm>
        </p:grpSpPr>
        <p:sp>
          <p:nvSpPr>
            <p:cNvPr id="33" name="35 Forma libre">
              <a:hlinkClick r:id="rId4" action="ppaction://hlinksldjump"/>
            </p:cNvPr>
            <p:cNvSpPr/>
            <p:nvPr/>
          </p:nvSpPr>
          <p:spPr bwMode="auto">
            <a:xfrm>
              <a:off x="258576" y="2628598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CE8719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14379" name="50 CuadroTexto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0710" y="2695432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Inicio</a:t>
              </a:r>
            </a:p>
          </p:txBody>
        </p:sp>
      </p:grpSp>
      <p:grpSp>
        <p:nvGrpSpPr>
          <p:cNvPr id="14359" name="Grupo 74"/>
          <p:cNvGrpSpPr>
            <a:grpSpLocks/>
          </p:cNvGrpSpPr>
          <p:nvPr/>
        </p:nvGrpSpPr>
        <p:grpSpPr bwMode="auto">
          <a:xfrm>
            <a:off x="255588" y="2886075"/>
            <a:ext cx="1216025" cy="242888"/>
            <a:chOff x="254967" y="2885396"/>
            <a:chExt cx="1217080" cy="242889"/>
          </a:xfrm>
        </p:grpSpPr>
        <p:sp>
          <p:nvSpPr>
            <p:cNvPr id="36" name="35 Forma libre">
              <a:hlinkClick r:id="rId5" action="ppaction://hlinksldjump"/>
            </p:cNvPr>
            <p:cNvSpPr/>
            <p:nvPr/>
          </p:nvSpPr>
          <p:spPr bwMode="auto">
            <a:xfrm>
              <a:off x="254967" y="288539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49533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dirty="0"/>
            </a:p>
          </p:txBody>
        </p:sp>
        <p:sp>
          <p:nvSpPr>
            <p:cNvPr id="14377" name="50 CuadroTexto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0778" y="2954202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Clases Terapéuticas</a:t>
              </a:r>
            </a:p>
          </p:txBody>
        </p:sp>
      </p:grpSp>
      <p:grpSp>
        <p:nvGrpSpPr>
          <p:cNvPr id="14360" name="Grupo 1"/>
          <p:cNvGrpSpPr>
            <a:grpSpLocks/>
          </p:cNvGrpSpPr>
          <p:nvPr/>
        </p:nvGrpSpPr>
        <p:grpSpPr bwMode="auto">
          <a:xfrm>
            <a:off x="255588" y="3144838"/>
            <a:ext cx="1217612" cy="242887"/>
            <a:chOff x="256027" y="3145096"/>
            <a:chExt cx="1217080" cy="242889"/>
          </a:xfrm>
        </p:grpSpPr>
        <p:sp>
          <p:nvSpPr>
            <p:cNvPr id="39" name="35 Forma libre">
              <a:hlinkClick r:id="rId6" action="ppaction://hlinksldjump"/>
            </p:cNvPr>
            <p:cNvSpPr/>
            <p:nvPr/>
          </p:nvSpPr>
          <p:spPr bwMode="auto">
            <a:xfrm>
              <a:off x="256027" y="3145096"/>
              <a:ext cx="1217080" cy="242889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9A24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14375" name="50 CuadroTexto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4847" y="3209873"/>
              <a:ext cx="901870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Moléculas</a:t>
              </a:r>
            </a:p>
          </p:txBody>
        </p:sp>
      </p:grpSp>
      <p:grpSp>
        <p:nvGrpSpPr>
          <p:cNvPr id="14361" name="Grupo 40"/>
          <p:cNvGrpSpPr>
            <a:grpSpLocks/>
          </p:cNvGrpSpPr>
          <p:nvPr/>
        </p:nvGrpSpPr>
        <p:grpSpPr bwMode="auto">
          <a:xfrm>
            <a:off x="255588" y="3403600"/>
            <a:ext cx="1217612" cy="242888"/>
            <a:chOff x="255588" y="3403600"/>
            <a:chExt cx="1217612" cy="242888"/>
          </a:xfrm>
        </p:grpSpPr>
        <p:sp>
          <p:nvSpPr>
            <p:cNvPr id="42" name="35 Forma libre">
              <a:hlinkClick r:id="rId7" action="ppaction://hlinksldjump"/>
            </p:cNvPr>
            <p:cNvSpPr/>
            <p:nvPr/>
          </p:nvSpPr>
          <p:spPr bwMode="auto">
            <a:xfrm>
              <a:off x="255588" y="3403600"/>
              <a:ext cx="1217612" cy="242888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DFAF66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14373" name="50 CuadroTexto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91673" y="3476866"/>
              <a:ext cx="902264" cy="11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ts val="900"/>
                </a:lnSpc>
              </a:pPr>
              <a:r>
                <a:rPr lang="es-AR" altLang="es-AR" sz="900">
                  <a:solidFill>
                    <a:schemeClr val="bg1"/>
                  </a:solidFill>
                  <a:latin typeface="Arial Narrow" pitchFamily="34" charset="0"/>
                  <a:cs typeface="Arial" charset="0"/>
                </a:rPr>
                <a:t>Laboratorios</a:t>
              </a:r>
            </a:p>
          </p:txBody>
        </p:sp>
      </p:grpSp>
      <p:grpSp>
        <p:nvGrpSpPr>
          <p:cNvPr id="14362" name="Grupo 43"/>
          <p:cNvGrpSpPr>
            <a:grpSpLocks/>
          </p:cNvGrpSpPr>
          <p:nvPr/>
        </p:nvGrpSpPr>
        <p:grpSpPr bwMode="auto">
          <a:xfrm>
            <a:off x="255588" y="3659188"/>
            <a:ext cx="1216025" cy="242887"/>
            <a:chOff x="255588" y="3659188"/>
            <a:chExt cx="1216025" cy="242887"/>
          </a:xfrm>
        </p:grpSpPr>
        <p:sp>
          <p:nvSpPr>
            <p:cNvPr id="45" name="35 Forma libre">
              <a:hlinkClick r:id="rId8" action="ppaction://hlinksldjump"/>
            </p:cNvPr>
            <p:cNvSpPr/>
            <p:nvPr/>
          </p:nvSpPr>
          <p:spPr bwMode="auto">
            <a:xfrm>
              <a:off x="255588" y="3659188"/>
              <a:ext cx="1216025" cy="242887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4BC7F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46" name="50 CuadroTexto">
              <a:hlinkClick r:id="rId8" action="ppaction://hlinksldjump"/>
            </p:cNvPr>
            <p:cNvSpPr txBox="1"/>
            <p:nvPr/>
          </p:nvSpPr>
          <p:spPr bwMode="auto">
            <a:xfrm>
              <a:off x="396875" y="3727450"/>
              <a:ext cx="900113" cy="11588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Origen de Compañía</a:t>
              </a:r>
            </a:p>
          </p:txBody>
        </p:sp>
      </p:grpSp>
      <p:grpSp>
        <p:nvGrpSpPr>
          <p:cNvPr id="14363" name="Grupo 1"/>
          <p:cNvGrpSpPr>
            <a:grpSpLocks/>
          </p:cNvGrpSpPr>
          <p:nvPr/>
        </p:nvGrpSpPr>
        <p:grpSpPr bwMode="auto">
          <a:xfrm>
            <a:off x="255588" y="4175125"/>
            <a:ext cx="1217612" cy="242888"/>
            <a:chOff x="255588" y="4175126"/>
            <a:chExt cx="1217612" cy="242888"/>
          </a:xfrm>
        </p:grpSpPr>
        <p:sp>
          <p:nvSpPr>
            <p:cNvPr id="48" name="35 Forma libre">
              <a:hlinkClick r:id="rId9" action="ppaction://hlinksldjump"/>
            </p:cNvPr>
            <p:cNvSpPr/>
            <p:nvPr/>
          </p:nvSpPr>
          <p:spPr bwMode="auto">
            <a:xfrm>
              <a:off x="255588" y="4175126"/>
              <a:ext cx="1217612" cy="242888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EFD7B2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49" name="50 CuadroTexto">
              <a:hlinkClick r:id="rId9" action="ppaction://hlinksldjump"/>
            </p:cNvPr>
            <p:cNvSpPr txBox="1"/>
            <p:nvPr/>
          </p:nvSpPr>
          <p:spPr bwMode="auto">
            <a:xfrm>
              <a:off x="381000" y="4184651"/>
              <a:ext cx="901700" cy="231775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Mercados de</a:t>
              </a:r>
            </a:p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Competencia</a:t>
              </a:r>
            </a:p>
          </p:txBody>
        </p:sp>
      </p:grpSp>
      <p:grpSp>
        <p:nvGrpSpPr>
          <p:cNvPr id="14364" name="Grupo 89"/>
          <p:cNvGrpSpPr>
            <a:grpSpLocks/>
          </p:cNvGrpSpPr>
          <p:nvPr/>
        </p:nvGrpSpPr>
        <p:grpSpPr bwMode="auto">
          <a:xfrm>
            <a:off x="255588" y="4432300"/>
            <a:ext cx="1217612" cy="252413"/>
            <a:chOff x="256003" y="4432374"/>
            <a:chExt cx="1217080" cy="251606"/>
          </a:xfrm>
        </p:grpSpPr>
        <p:sp>
          <p:nvSpPr>
            <p:cNvPr id="51" name="35 Forma libre">
              <a:hlinkClick r:id="rId10" action="ppaction://hlinksldjump"/>
            </p:cNvPr>
            <p:cNvSpPr/>
            <p:nvPr/>
          </p:nvSpPr>
          <p:spPr bwMode="auto">
            <a:xfrm>
              <a:off x="256003" y="4432374"/>
              <a:ext cx="1217080" cy="242111"/>
            </a:xfrm>
            <a:custGeom>
              <a:avLst/>
              <a:gdLst>
                <a:gd name="connsiteX0" fmla="*/ 146304 w 2606040"/>
                <a:gd name="connsiteY0" fmla="*/ 9144 h 512064"/>
                <a:gd name="connsiteX1" fmla="*/ 128016 w 2606040"/>
                <a:gd name="connsiteY1" fmla="*/ 512064 h 512064"/>
                <a:gd name="connsiteX2" fmla="*/ 2606040 w 2606040"/>
                <a:gd name="connsiteY2" fmla="*/ 475488 h 512064"/>
                <a:gd name="connsiteX3" fmla="*/ 2606040 w 2606040"/>
                <a:gd name="connsiteY3" fmla="*/ 0 h 512064"/>
                <a:gd name="connsiteX4" fmla="*/ 0 w 2606040"/>
                <a:gd name="connsiteY4" fmla="*/ 0 h 512064"/>
                <a:gd name="connsiteX0" fmla="*/ 0 w 2607623"/>
                <a:gd name="connsiteY0" fmla="*/ 2895 h 512064"/>
                <a:gd name="connsiteX1" fmla="*/ 129599 w 2607623"/>
                <a:gd name="connsiteY1" fmla="*/ 512064 h 512064"/>
                <a:gd name="connsiteX2" fmla="*/ 2607623 w 2607623"/>
                <a:gd name="connsiteY2" fmla="*/ 475488 h 512064"/>
                <a:gd name="connsiteX3" fmla="*/ 2607623 w 2607623"/>
                <a:gd name="connsiteY3" fmla="*/ 0 h 512064"/>
                <a:gd name="connsiteX4" fmla="*/ 1583 w 2607623"/>
                <a:gd name="connsiteY4" fmla="*/ 0 h 512064"/>
                <a:gd name="connsiteX0" fmla="*/ 439037 w 3046660"/>
                <a:gd name="connsiteY0" fmla="*/ 2895 h 497483"/>
                <a:gd name="connsiteX1" fmla="*/ 0 w 3046660"/>
                <a:gd name="connsiteY1" fmla="*/ 497483 h 497483"/>
                <a:gd name="connsiteX2" fmla="*/ 3046660 w 3046660"/>
                <a:gd name="connsiteY2" fmla="*/ 475488 h 497483"/>
                <a:gd name="connsiteX3" fmla="*/ 3046660 w 3046660"/>
                <a:gd name="connsiteY3" fmla="*/ 0 h 497483"/>
                <a:gd name="connsiteX4" fmla="*/ 440620 w 3046660"/>
                <a:gd name="connsiteY4" fmla="*/ 0 h 497483"/>
                <a:gd name="connsiteX0" fmla="*/ 439037 w 3046660"/>
                <a:gd name="connsiteY0" fmla="*/ 7060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046660"/>
                <a:gd name="connsiteY0" fmla="*/ 811 h 501648"/>
                <a:gd name="connsiteX1" fmla="*/ 0 w 3046660"/>
                <a:gd name="connsiteY1" fmla="*/ 501648 h 501648"/>
                <a:gd name="connsiteX2" fmla="*/ 3046660 w 3046660"/>
                <a:gd name="connsiteY2" fmla="*/ 479653 h 501648"/>
                <a:gd name="connsiteX3" fmla="*/ 3046660 w 3046660"/>
                <a:gd name="connsiteY3" fmla="*/ 4165 h 501648"/>
                <a:gd name="connsiteX4" fmla="*/ 442703 w 3046660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046660 w 3319522"/>
                <a:gd name="connsiteY2" fmla="*/ 479653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811 h 501648"/>
                <a:gd name="connsiteX1" fmla="*/ 0 w 3319522"/>
                <a:gd name="connsiteY1" fmla="*/ 501648 h 501648"/>
                <a:gd name="connsiteX2" fmla="*/ 3319522 w 3319522"/>
                <a:gd name="connsiteY2" fmla="*/ 498400 h 501648"/>
                <a:gd name="connsiteX3" fmla="*/ 3319522 w 3319522"/>
                <a:gd name="connsiteY3" fmla="*/ 2082 h 501648"/>
                <a:gd name="connsiteX4" fmla="*/ 442703 w 3319522"/>
                <a:gd name="connsiteY4" fmla="*/ 0 h 501648"/>
                <a:gd name="connsiteX0" fmla="*/ 447369 w 3319522"/>
                <a:gd name="connsiteY0" fmla="*/ 0 h 500837"/>
                <a:gd name="connsiteX1" fmla="*/ 0 w 3319522"/>
                <a:gd name="connsiteY1" fmla="*/ 500837 h 500837"/>
                <a:gd name="connsiteX2" fmla="*/ 3319522 w 3319522"/>
                <a:gd name="connsiteY2" fmla="*/ 497589 h 500837"/>
                <a:gd name="connsiteX3" fmla="*/ 3319522 w 3319522"/>
                <a:gd name="connsiteY3" fmla="*/ 1271 h 500837"/>
                <a:gd name="connsiteX4" fmla="*/ 469373 w 3319522"/>
                <a:gd name="connsiteY4" fmla="*/ 1094 h 500837"/>
                <a:gd name="connsiteX0" fmla="*/ 447369 w 3319522"/>
                <a:gd name="connsiteY0" fmla="*/ 2716 h 503553"/>
                <a:gd name="connsiteX1" fmla="*/ 0 w 3319522"/>
                <a:gd name="connsiteY1" fmla="*/ 503553 h 503553"/>
                <a:gd name="connsiteX2" fmla="*/ 3319522 w 3319522"/>
                <a:gd name="connsiteY2" fmla="*/ 500305 h 503553"/>
                <a:gd name="connsiteX3" fmla="*/ 3319522 w 3319522"/>
                <a:gd name="connsiteY3" fmla="*/ 3987 h 503553"/>
                <a:gd name="connsiteX4" fmla="*/ 446513 w 3319522"/>
                <a:gd name="connsiteY4" fmla="*/ 0 h 503553"/>
                <a:gd name="connsiteX0" fmla="*/ 424457 w 3296610"/>
                <a:gd name="connsiteY0" fmla="*/ 2716 h 500305"/>
                <a:gd name="connsiteX1" fmla="*/ 0 w 3296610"/>
                <a:gd name="connsiteY1" fmla="*/ 476475 h 500305"/>
                <a:gd name="connsiteX2" fmla="*/ 3296610 w 3296610"/>
                <a:gd name="connsiteY2" fmla="*/ 500305 h 500305"/>
                <a:gd name="connsiteX3" fmla="*/ 3296610 w 3296610"/>
                <a:gd name="connsiteY3" fmla="*/ 3987 h 500305"/>
                <a:gd name="connsiteX4" fmla="*/ 423601 w 3296610"/>
                <a:gd name="connsiteY4" fmla="*/ 0 h 500305"/>
                <a:gd name="connsiteX0" fmla="*/ 424457 w 3298693"/>
                <a:gd name="connsiteY0" fmla="*/ 2716 h 476475"/>
                <a:gd name="connsiteX1" fmla="*/ 0 w 3298693"/>
                <a:gd name="connsiteY1" fmla="*/ 476475 h 476475"/>
                <a:gd name="connsiteX2" fmla="*/ 3298693 w 3298693"/>
                <a:gd name="connsiteY2" fmla="*/ 469062 h 476475"/>
                <a:gd name="connsiteX3" fmla="*/ 3296610 w 3298693"/>
                <a:gd name="connsiteY3" fmla="*/ 3987 h 476475"/>
                <a:gd name="connsiteX4" fmla="*/ 423601 w 3298693"/>
                <a:gd name="connsiteY4" fmla="*/ 0 h 476475"/>
                <a:gd name="connsiteX0" fmla="*/ 424457 w 3296670"/>
                <a:gd name="connsiteY0" fmla="*/ 2716 h 476475"/>
                <a:gd name="connsiteX1" fmla="*/ 0 w 3296670"/>
                <a:gd name="connsiteY1" fmla="*/ 476475 h 476475"/>
                <a:gd name="connsiteX2" fmla="*/ 3292444 w 3296670"/>
                <a:gd name="connsiteY2" fmla="*/ 475310 h 476475"/>
                <a:gd name="connsiteX3" fmla="*/ 3296610 w 3296670"/>
                <a:gd name="connsiteY3" fmla="*/ 3987 h 476475"/>
                <a:gd name="connsiteX4" fmla="*/ 423601 w 3296670"/>
                <a:gd name="connsiteY4" fmla="*/ 0 h 476475"/>
                <a:gd name="connsiteX0" fmla="*/ 424457 w 3750686"/>
                <a:gd name="connsiteY0" fmla="*/ 2895 h 476654"/>
                <a:gd name="connsiteX1" fmla="*/ 0 w 3750686"/>
                <a:gd name="connsiteY1" fmla="*/ 476654 h 476654"/>
                <a:gd name="connsiteX2" fmla="*/ 3292444 w 3750686"/>
                <a:gd name="connsiteY2" fmla="*/ 475489 h 476654"/>
                <a:gd name="connsiteX3" fmla="*/ 3750686 w 3750686"/>
                <a:gd name="connsiteY3" fmla="*/ 0 h 476654"/>
                <a:gd name="connsiteX4" fmla="*/ 423601 w 3750686"/>
                <a:gd name="connsiteY4" fmla="*/ 179 h 476654"/>
                <a:gd name="connsiteX0" fmla="*/ 424457 w 3750886"/>
                <a:gd name="connsiteY0" fmla="*/ 2895 h 476654"/>
                <a:gd name="connsiteX1" fmla="*/ 0 w 3750886"/>
                <a:gd name="connsiteY1" fmla="*/ 476654 h 476654"/>
                <a:gd name="connsiteX2" fmla="*/ 3750685 w 3750886"/>
                <a:gd name="connsiteY2" fmla="*/ 475489 h 476654"/>
                <a:gd name="connsiteX3" fmla="*/ 3750686 w 3750886"/>
                <a:gd name="connsiteY3" fmla="*/ 0 h 476654"/>
                <a:gd name="connsiteX4" fmla="*/ 423601 w 3750886"/>
                <a:gd name="connsiteY4" fmla="*/ 179 h 476654"/>
                <a:gd name="connsiteX0" fmla="*/ 424457 w 4222133"/>
                <a:gd name="connsiteY0" fmla="*/ 8076 h 481835"/>
                <a:gd name="connsiteX1" fmla="*/ 0 w 4222133"/>
                <a:gd name="connsiteY1" fmla="*/ 481835 h 481835"/>
                <a:gd name="connsiteX2" fmla="*/ 3750685 w 4222133"/>
                <a:gd name="connsiteY2" fmla="*/ 480670 h 481835"/>
                <a:gd name="connsiteX3" fmla="*/ 4222133 w 4222133"/>
                <a:gd name="connsiteY3" fmla="*/ 0 h 481835"/>
                <a:gd name="connsiteX4" fmla="*/ 423601 w 4222133"/>
                <a:gd name="connsiteY4" fmla="*/ 5360 h 481835"/>
                <a:gd name="connsiteX0" fmla="*/ 424457 w 4222333"/>
                <a:gd name="connsiteY0" fmla="*/ 8076 h 481835"/>
                <a:gd name="connsiteX1" fmla="*/ 0 w 4222333"/>
                <a:gd name="connsiteY1" fmla="*/ 481835 h 481835"/>
                <a:gd name="connsiteX2" fmla="*/ 4222132 w 4222333"/>
                <a:gd name="connsiteY2" fmla="*/ 480670 h 481835"/>
                <a:gd name="connsiteX3" fmla="*/ 4222133 w 4222333"/>
                <a:gd name="connsiteY3" fmla="*/ 0 h 481835"/>
                <a:gd name="connsiteX4" fmla="*/ 423601 w 4222333"/>
                <a:gd name="connsiteY4" fmla="*/ 5360 h 481835"/>
                <a:gd name="connsiteX0" fmla="*/ 403502 w 4201378"/>
                <a:gd name="connsiteY0" fmla="*/ 8076 h 480670"/>
                <a:gd name="connsiteX1" fmla="*/ 0 w 4201378"/>
                <a:gd name="connsiteY1" fmla="*/ 462785 h 480670"/>
                <a:gd name="connsiteX2" fmla="*/ 4201177 w 4201378"/>
                <a:gd name="connsiteY2" fmla="*/ 480670 h 480670"/>
                <a:gd name="connsiteX3" fmla="*/ 4201178 w 4201378"/>
                <a:gd name="connsiteY3" fmla="*/ 0 h 480670"/>
                <a:gd name="connsiteX4" fmla="*/ 402646 w 4201378"/>
                <a:gd name="connsiteY4" fmla="*/ 5360 h 480670"/>
                <a:gd name="connsiteX0" fmla="*/ 403502 w 4204987"/>
                <a:gd name="connsiteY0" fmla="*/ 8076 h 463525"/>
                <a:gd name="connsiteX1" fmla="*/ 0 w 4204987"/>
                <a:gd name="connsiteY1" fmla="*/ 462785 h 463525"/>
                <a:gd name="connsiteX2" fmla="*/ 4204987 w 4204987"/>
                <a:gd name="connsiteY2" fmla="*/ 463525 h 463525"/>
                <a:gd name="connsiteX3" fmla="*/ 4201178 w 4204987"/>
                <a:gd name="connsiteY3" fmla="*/ 0 h 463525"/>
                <a:gd name="connsiteX4" fmla="*/ 402646 w 4204987"/>
                <a:gd name="connsiteY4" fmla="*/ 5360 h 463525"/>
                <a:gd name="connsiteX0" fmla="*/ 403502 w 5140343"/>
                <a:gd name="connsiteY0" fmla="*/ 9981 h 465430"/>
                <a:gd name="connsiteX1" fmla="*/ 0 w 5140343"/>
                <a:gd name="connsiteY1" fmla="*/ 464690 h 465430"/>
                <a:gd name="connsiteX2" fmla="*/ 4204987 w 5140343"/>
                <a:gd name="connsiteY2" fmla="*/ 465430 h 465430"/>
                <a:gd name="connsiteX3" fmla="*/ 5140343 w 5140343"/>
                <a:gd name="connsiteY3" fmla="*/ 0 h 465430"/>
                <a:gd name="connsiteX4" fmla="*/ 402646 w 5140343"/>
                <a:gd name="connsiteY4" fmla="*/ 7265 h 465430"/>
                <a:gd name="connsiteX0" fmla="*/ 403502 w 5144152"/>
                <a:gd name="connsiteY0" fmla="*/ 9981 h 464690"/>
                <a:gd name="connsiteX1" fmla="*/ 0 w 5144152"/>
                <a:gd name="connsiteY1" fmla="*/ 464690 h 464690"/>
                <a:gd name="connsiteX2" fmla="*/ 5144152 w 5144152"/>
                <a:gd name="connsiteY2" fmla="*/ 463525 h 464690"/>
                <a:gd name="connsiteX3" fmla="*/ 5140343 w 5144152"/>
                <a:gd name="connsiteY3" fmla="*/ 0 h 464690"/>
                <a:gd name="connsiteX4" fmla="*/ 402646 w 5144152"/>
                <a:gd name="connsiteY4" fmla="*/ 7265 h 464690"/>
                <a:gd name="connsiteX0" fmla="*/ 403502 w 5144152"/>
                <a:gd name="connsiteY0" fmla="*/ 3455 h 458164"/>
                <a:gd name="connsiteX1" fmla="*/ 0 w 5144152"/>
                <a:gd name="connsiteY1" fmla="*/ 458164 h 458164"/>
                <a:gd name="connsiteX2" fmla="*/ 5144152 w 5144152"/>
                <a:gd name="connsiteY2" fmla="*/ 456999 h 458164"/>
                <a:gd name="connsiteX3" fmla="*/ 1522591 w 5144152"/>
                <a:gd name="connsiteY3" fmla="*/ 0 h 458164"/>
                <a:gd name="connsiteX4" fmla="*/ 402646 w 5144152"/>
                <a:gd name="connsiteY4" fmla="*/ 739 h 458164"/>
                <a:gd name="connsiteX0" fmla="*/ 403502 w 1522623"/>
                <a:gd name="connsiteY0" fmla="*/ 3455 h 458164"/>
                <a:gd name="connsiteX1" fmla="*/ 0 w 1522623"/>
                <a:gd name="connsiteY1" fmla="*/ 458164 h 458164"/>
                <a:gd name="connsiteX2" fmla="*/ 1513339 w 1522623"/>
                <a:gd name="connsiteY2" fmla="*/ 443949 h 458164"/>
                <a:gd name="connsiteX3" fmla="*/ 1522591 w 1522623"/>
                <a:gd name="connsiteY3" fmla="*/ 0 h 458164"/>
                <a:gd name="connsiteX4" fmla="*/ 402646 w 1522623"/>
                <a:gd name="connsiteY4" fmla="*/ 739 h 458164"/>
                <a:gd name="connsiteX0" fmla="*/ 403502 w 1522623"/>
                <a:gd name="connsiteY0" fmla="*/ 3455 h 483100"/>
                <a:gd name="connsiteX1" fmla="*/ 0 w 1522623"/>
                <a:gd name="connsiteY1" fmla="*/ 458164 h 483100"/>
                <a:gd name="connsiteX2" fmla="*/ 1513339 w 1522623"/>
                <a:gd name="connsiteY2" fmla="*/ 483100 h 483100"/>
                <a:gd name="connsiteX3" fmla="*/ 1522591 w 1522623"/>
                <a:gd name="connsiteY3" fmla="*/ 0 h 483100"/>
                <a:gd name="connsiteX4" fmla="*/ 402646 w 1522623"/>
                <a:gd name="connsiteY4" fmla="*/ 739 h 483100"/>
                <a:gd name="connsiteX0" fmla="*/ 403502 w 1522670"/>
                <a:gd name="connsiteY0" fmla="*/ 3455 h 458164"/>
                <a:gd name="connsiteX1" fmla="*/ 0 w 1522670"/>
                <a:gd name="connsiteY1" fmla="*/ 458164 h 458164"/>
                <a:gd name="connsiteX2" fmla="*/ 1519869 w 1522670"/>
                <a:gd name="connsiteY2" fmla="*/ 456999 h 458164"/>
                <a:gd name="connsiteX3" fmla="*/ 1522591 w 1522670"/>
                <a:gd name="connsiteY3" fmla="*/ 0 h 458164"/>
                <a:gd name="connsiteX4" fmla="*/ 402646 w 1522670"/>
                <a:gd name="connsiteY4" fmla="*/ 739 h 458164"/>
                <a:gd name="connsiteX0" fmla="*/ 403502 w 1522670"/>
                <a:gd name="connsiteY0" fmla="*/ 3455 h 458164"/>
                <a:gd name="connsiteX1" fmla="*/ 211108 w 1522670"/>
                <a:gd name="connsiteY1" fmla="*/ 213432 h 458164"/>
                <a:gd name="connsiteX2" fmla="*/ 0 w 1522670"/>
                <a:gd name="connsiteY2" fmla="*/ 458164 h 458164"/>
                <a:gd name="connsiteX3" fmla="*/ 1519869 w 1522670"/>
                <a:gd name="connsiteY3" fmla="*/ 456999 h 458164"/>
                <a:gd name="connsiteX4" fmla="*/ 1522591 w 1522670"/>
                <a:gd name="connsiteY4" fmla="*/ 0 h 458164"/>
                <a:gd name="connsiteX5" fmla="*/ 402646 w 1522670"/>
                <a:gd name="connsiteY5" fmla="*/ 739 h 458164"/>
                <a:gd name="connsiteX0" fmla="*/ 564860 w 1684028"/>
                <a:gd name="connsiteY0" fmla="*/ 3455 h 458164"/>
                <a:gd name="connsiteX1" fmla="*/ 0 w 1684028"/>
                <a:gd name="connsiteY1" fmla="*/ 221020 h 458164"/>
                <a:gd name="connsiteX2" fmla="*/ 161358 w 1684028"/>
                <a:gd name="connsiteY2" fmla="*/ 458164 h 458164"/>
                <a:gd name="connsiteX3" fmla="*/ 1681227 w 1684028"/>
                <a:gd name="connsiteY3" fmla="*/ 456999 h 458164"/>
                <a:gd name="connsiteX4" fmla="*/ 1683949 w 1684028"/>
                <a:gd name="connsiteY4" fmla="*/ 0 h 458164"/>
                <a:gd name="connsiteX5" fmla="*/ 564004 w 1684028"/>
                <a:gd name="connsiteY5" fmla="*/ 739 h 458164"/>
                <a:gd name="connsiteX0" fmla="*/ 564860 w 1684028"/>
                <a:gd name="connsiteY0" fmla="*/ 177253 h 631962"/>
                <a:gd name="connsiteX1" fmla="*/ 0 w 1684028"/>
                <a:gd name="connsiteY1" fmla="*/ 394818 h 631962"/>
                <a:gd name="connsiteX2" fmla="*/ 161358 w 1684028"/>
                <a:gd name="connsiteY2" fmla="*/ 631962 h 631962"/>
                <a:gd name="connsiteX3" fmla="*/ 1681227 w 1684028"/>
                <a:gd name="connsiteY3" fmla="*/ 630797 h 631962"/>
                <a:gd name="connsiteX4" fmla="*/ 1683949 w 1684028"/>
                <a:gd name="connsiteY4" fmla="*/ 173798 h 631962"/>
                <a:gd name="connsiteX5" fmla="*/ 310051 w 1684028"/>
                <a:gd name="connsiteY5" fmla="*/ 0 h 631962"/>
                <a:gd name="connsiteX0" fmla="*/ 0 w 1684028"/>
                <a:gd name="connsiteY0" fmla="*/ 394818 h 631962"/>
                <a:gd name="connsiteX1" fmla="*/ 161358 w 1684028"/>
                <a:gd name="connsiteY1" fmla="*/ 631962 h 631962"/>
                <a:gd name="connsiteX2" fmla="*/ 1681227 w 1684028"/>
                <a:gd name="connsiteY2" fmla="*/ 630797 h 631962"/>
                <a:gd name="connsiteX3" fmla="*/ 1683949 w 1684028"/>
                <a:gd name="connsiteY3" fmla="*/ 173798 h 631962"/>
                <a:gd name="connsiteX4" fmla="*/ 310051 w 1684028"/>
                <a:gd name="connsiteY4" fmla="*/ 0 h 631962"/>
                <a:gd name="connsiteX0" fmla="*/ 0 w 1684028"/>
                <a:gd name="connsiteY0" fmla="*/ 221020 h 458164"/>
                <a:gd name="connsiteX1" fmla="*/ 161358 w 1684028"/>
                <a:gd name="connsiteY1" fmla="*/ 458164 h 458164"/>
                <a:gd name="connsiteX2" fmla="*/ 1681227 w 1684028"/>
                <a:gd name="connsiteY2" fmla="*/ 456999 h 458164"/>
                <a:gd name="connsiteX3" fmla="*/ 1683949 w 1684028"/>
                <a:gd name="connsiteY3" fmla="*/ 0 h 458164"/>
                <a:gd name="connsiteX4" fmla="*/ 174608 w 1684028"/>
                <a:gd name="connsiteY4" fmla="*/ 23504 h 458164"/>
                <a:gd name="connsiteX0" fmla="*/ 0 w 1595144"/>
                <a:gd name="connsiteY0" fmla="*/ 236198 h 458164"/>
                <a:gd name="connsiteX1" fmla="*/ 72474 w 1595144"/>
                <a:gd name="connsiteY1" fmla="*/ 458164 h 458164"/>
                <a:gd name="connsiteX2" fmla="*/ 1592343 w 1595144"/>
                <a:gd name="connsiteY2" fmla="*/ 456999 h 458164"/>
                <a:gd name="connsiteX3" fmla="*/ 1595065 w 1595144"/>
                <a:gd name="connsiteY3" fmla="*/ 0 h 458164"/>
                <a:gd name="connsiteX4" fmla="*/ 85724 w 1595144"/>
                <a:gd name="connsiteY4" fmla="*/ 23504 h 458164"/>
                <a:gd name="connsiteX0" fmla="*/ 0 w 1595144"/>
                <a:gd name="connsiteY0" fmla="*/ 213432 h 435398"/>
                <a:gd name="connsiteX1" fmla="*/ 72474 w 1595144"/>
                <a:gd name="connsiteY1" fmla="*/ 435398 h 435398"/>
                <a:gd name="connsiteX2" fmla="*/ 1592343 w 1595144"/>
                <a:gd name="connsiteY2" fmla="*/ 434233 h 435398"/>
                <a:gd name="connsiteX3" fmla="*/ 1595065 w 1595144"/>
                <a:gd name="connsiteY3" fmla="*/ 0 h 435398"/>
                <a:gd name="connsiteX4" fmla="*/ 85724 w 1595144"/>
                <a:gd name="connsiteY4" fmla="*/ 738 h 435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144" h="435398">
                  <a:moveTo>
                    <a:pt x="0" y="213432"/>
                  </a:moveTo>
                  <a:lnTo>
                    <a:pt x="72474" y="435398"/>
                  </a:lnTo>
                  <a:lnTo>
                    <a:pt x="1592343" y="434233"/>
                  </a:lnTo>
                  <a:cubicBezTo>
                    <a:pt x="1591649" y="279208"/>
                    <a:pt x="1595759" y="155025"/>
                    <a:pt x="1595065" y="0"/>
                  </a:cubicBezTo>
                  <a:lnTo>
                    <a:pt x="85724" y="738"/>
                  </a:lnTo>
                </a:path>
              </a:pathLst>
            </a:custGeom>
            <a:solidFill>
              <a:srgbClr val="F4E4C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52" name="50 CuadroTexto">
              <a:hlinkClick r:id="rId10" action="ppaction://hlinksldjump"/>
            </p:cNvPr>
            <p:cNvSpPr txBox="1"/>
            <p:nvPr/>
          </p:nvSpPr>
          <p:spPr bwMode="auto">
            <a:xfrm>
              <a:off x="392468" y="4452946"/>
              <a:ext cx="901306" cy="231034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 err="1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Úlitmos</a:t>
              </a: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 24 Meses</a:t>
              </a:r>
            </a:p>
            <a:p>
              <a:pPr eaLnBrk="1" fontAlgn="auto" hangingPunct="1">
                <a:lnSpc>
                  <a:spcPts val="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AR" sz="900" dirty="0">
                  <a:solidFill>
                    <a:schemeClr val="accent4">
                      <a:lumMod val="75000"/>
                    </a:schemeClr>
                  </a:solidFill>
                  <a:latin typeface="Arial Narrow" pitchFamily="34" charset="0"/>
                  <a:cs typeface="Arial" pitchFamily="34" charset="0"/>
                </a:rPr>
                <a:t>Acumulados</a:t>
              </a:r>
            </a:p>
          </p:txBody>
        </p:sp>
      </p:grpSp>
      <p:sp>
        <p:nvSpPr>
          <p:cNvPr id="53" name="27 CuadroTexto"/>
          <p:cNvSpPr txBox="1"/>
          <p:nvPr/>
        </p:nvSpPr>
        <p:spPr>
          <a:xfrm>
            <a:off x="160338" y="779463"/>
            <a:ext cx="1084262" cy="200025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Arial" pitchFamily="34" charset="0"/>
              </a:rPr>
              <a:t>FUENTE CLOSE-UP </a:t>
            </a:r>
          </a:p>
        </p:txBody>
      </p:sp>
      <p:sp>
        <p:nvSpPr>
          <p:cNvPr id="50" name="49 Rectángulo"/>
          <p:cNvSpPr/>
          <p:nvPr/>
        </p:nvSpPr>
        <p:spPr>
          <a:xfrm>
            <a:off x="0" y="4781550"/>
            <a:ext cx="9144000" cy="360363"/>
          </a:xfrm>
          <a:prstGeom prst="rect">
            <a:avLst/>
          </a:prstGeom>
          <a:solidFill>
            <a:srgbClr val="CE17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pic>
        <p:nvPicPr>
          <p:cNvPr id="54" name="8 Imagen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13" y="4779963"/>
            <a:ext cx="8969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11 Imagen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92" y="4808538"/>
            <a:ext cx="863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3123</TotalTime>
  <Words>895</Words>
  <Application>Microsoft Office PowerPoint</Application>
  <PresentationFormat>Presentación en pantalla (16:9)</PresentationFormat>
  <Paragraphs>378</Paragraphs>
  <Slides>30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4" baseType="lpstr">
      <vt:lpstr>Arial</vt:lpstr>
      <vt:lpstr>Arial Narrow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Scardigli</dc:creator>
  <cp:lastModifiedBy>Jorge Scardigli</cp:lastModifiedBy>
  <cp:revision>144</cp:revision>
  <dcterms:created xsi:type="dcterms:W3CDTF">2021-08-17T23:00:31Z</dcterms:created>
  <dcterms:modified xsi:type="dcterms:W3CDTF">2026-05-28T18:59:21Z</dcterms:modified>
</cp:coreProperties>
</file>